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Barlow ExtraLight"/>
      <p:regular r:id="rId24"/>
      <p:bold r:id="rId25"/>
      <p:italic r:id="rId26"/>
      <p:boldItalic r:id="rId27"/>
    </p:embeddedFont>
    <p:embeddedFont>
      <p:font typeface="Roboto Black"/>
      <p:bold r:id="rId28"/>
      <p:boldItalic r:id="rId29"/>
    </p:embeddedFont>
    <p:embeddedFont>
      <p:font typeface="Roboto"/>
      <p:regular r:id="rId30"/>
      <p:bold r:id="rId31"/>
      <p:italic r:id="rId32"/>
      <p:boldItalic r:id="rId33"/>
    </p:embeddedFont>
    <p:embeddedFont>
      <p:font typeface="Hepta Slab Medium"/>
      <p:regular r:id="rId34"/>
      <p:bold r:id="rId35"/>
    </p:embeddedFont>
    <p:embeddedFont>
      <p:font typeface="Hepta Slab Light"/>
      <p:regular r:id="rId36"/>
      <p:bold r:id="rId37"/>
    </p:embeddedFont>
    <p:embeddedFont>
      <p:font typeface="Hepta Slab"/>
      <p:regular r:id="rId38"/>
      <p:bold r:id="rId39"/>
    </p:embeddedFont>
    <p:embeddedFont>
      <p:font typeface="Fjalla One"/>
      <p:regular r:id="rId40"/>
    </p:embeddedFont>
    <p:embeddedFont>
      <p:font typeface="Barlow Medium"/>
      <p:regular r:id="rId41"/>
      <p:bold r:id="rId42"/>
      <p:italic r:id="rId43"/>
      <p:boldItalic r:id="rId44"/>
    </p:embeddedFont>
    <p:embeddedFont>
      <p:font typeface="Barlow Light"/>
      <p:regular r:id="rId45"/>
      <p:bold r:id="rId46"/>
      <p:italic r:id="rId47"/>
      <p:boldItalic r:id="rId48"/>
    </p:embeddedFont>
    <p:embeddedFont>
      <p:font typeface="Barlow"/>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jallaOne-regular.fntdata"/><Relationship Id="rId42" Type="http://schemas.openxmlformats.org/officeDocument/2006/relationships/font" Target="fonts/BarlowMedium-bold.fntdata"/><Relationship Id="rId41" Type="http://schemas.openxmlformats.org/officeDocument/2006/relationships/font" Target="fonts/BarlowMedium-regular.fntdata"/><Relationship Id="rId44" Type="http://schemas.openxmlformats.org/officeDocument/2006/relationships/font" Target="fonts/BarlowMedium-boldItalic.fntdata"/><Relationship Id="rId43" Type="http://schemas.openxmlformats.org/officeDocument/2006/relationships/font" Target="fonts/BarlowMedium-italic.fntdata"/><Relationship Id="rId46" Type="http://schemas.openxmlformats.org/officeDocument/2006/relationships/font" Target="fonts/BarlowLight-bold.fntdata"/><Relationship Id="rId45" Type="http://schemas.openxmlformats.org/officeDocument/2006/relationships/font" Target="fonts/Barlow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Light-boldItalic.fntdata"/><Relationship Id="rId47" Type="http://schemas.openxmlformats.org/officeDocument/2006/relationships/font" Target="fonts/BarlowLight-italic.fntdata"/><Relationship Id="rId49" Type="http://schemas.openxmlformats.org/officeDocument/2006/relationships/font" Target="fonts/Barlow-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33" Type="http://schemas.openxmlformats.org/officeDocument/2006/relationships/font" Target="fonts/Roboto-boldItalic.fntdata"/><Relationship Id="rId32" Type="http://schemas.openxmlformats.org/officeDocument/2006/relationships/font" Target="fonts/Roboto-italic.fntdata"/><Relationship Id="rId35" Type="http://schemas.openxmlformats.org/officeDocument/2006/relationships/font" Target="fonts/HeptaSlabMedium-bold.fntdata"/><Relationship Id="rId34" Type="http://schemas.openxmlformats.org/officeDocument/2006/relationships/font" Target="fonts/HeptaSlabMedium-regular.fntdata"/><Relationship Id="rId37" Type="http://schemas.openxmlformats.org/officeDocument/2006/relationships/font" Target="fonts/HeptaSlabLight-bold.fntdata"/><Relationship Id="rId36" Type="http://schemas.openxmlformats.org/officeDocument/2006/relationships/font" Target="fonts/HeptaSlabLight-regular.fntdata"/><Relationship Id="rId39" Type="http://schemas.openxmlformats.org/officeDocument/2006/relationships/font" Target="fonts/HeptaSlab-bold.fntdata"/><Relationship Id="rId38" Type="http://schemas.openxmlformats.org/officeDocument/2006/relationships/font" Target="fonts/HeptaSlab-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BarlowExtraLight-regular.fntdata"/><Relationship Id="rId23" Type="http://schemas.openxmlformats.org/officeDocument/2006/relationships/slide" Target="slides/slide18.xml"/><Relationship Id="rId26" Type="http://schemas.openxmlformats.org/officeDocument/2006/relationships/font" Target="fonts/BarlowExtraLight-italic.fntdata"/><Relationship Id="rId25" Type="http://schemas.openxmlformats.org/officeDocument/2006/relationships/font" Target="fonts/BarlowExtraLight-bold.fntdata"/><Relationship Id="rId28" Type="http://schemas.openxmlformats.org/officeDocument/2006/relationships/font" Target="fonts/RobotoBlack-bold.fntdata"/><Relationship Id="rId27" Type="http://schemas.openxmlformats.org/officeDocument/2006/relationships/font" Target="fonts/BarlowExtraLight-boldItalic.fntdata"/><Relationship Id="rId29" Type="http://schemas.openxmlformats.org/officeDocument/2006/relationships/font" Target="fonts/RobotoBlack-boldItalic.fntdata"/><Relationship Id="rId51" Type="http://schemas.openxmlformats.org/officeDocument/2006/relationships/font" Target="fonts/Barlow-italic.fntdata"/><Relationship Id="rId50" Type="http://schemas.openxmlformats.org/officeDocument/2006/relationships/font" Target="fonts/Barlow-bold.fntdata"/><Relationship Id="rId52" Type="http://schemas.openxmlformats.org/officeDocument/2006/relationships/font" Target="fonts/Barlow-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71112b73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71112b73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71112b738f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71112b738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71112b738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71112b738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71112b738f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71112b738f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71112b738f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71112b738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71112b738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71112b738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71112b738f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71112b738f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71112b738f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71112b738f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71112b738f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71112b738f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71112b738f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71112b738f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1112b73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71112b73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1112b73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71112b73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381ef17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6381ef17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71112b738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71112b738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71112b738f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71112b738f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71112b738f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71112b738f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1112b738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71112b738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1112b738f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71112b738f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23850" lvl="0" marL="457200" algn="ctr">
              <a:spcBef>
                <a:spcPts val="0"/>
              </a:spcBef>
              <a:spcAft>
                <a:spcPts val="0"/>
              </a:spcAft>
              <a:buSzPts val="1500"/>
              <a:buChar char="●"/>
              <a:defRPr/>
            </a:lvl1pPr>
            <a:lvl2pPr indent="-317500" lvl="1" marL="914400" algn="ctr">
              <a:spcBef>
                <a:spcPts val="0"/>
              </a:spcBef>
              <a:spcAft>
                <a:spcPts val="0"/>
              </a:spcAft>
              <a:buSzPts val="1400"/>
              <a:buChar char="○"/>
              <a:defRPr/>
            </a:lvl2pPr>
            <a:lvl3pPr indent="-311150" lvl="2" marL="1371600" algn="ctr">
              <a:spcBef>
                <a:spcPts val="0"/>
              </a:spcBef>
              <a:spcAft>
                <a:spcPts val="0"/>
              </a:spcAft>
              <a:buSzPts val="1300"/>
              <a:buChar char="■"/>
              <a:defRPr/>
            </a:lvl3pPr>
            <a:lvl4pPr indent="-304800" lvl="3" marL="1828800" algn="ctr">
              <a:spcBef>
                <a:spcPts val="0"/>
              </a:spcBef>
              <a:spcAft>
                <a:spcPts val="0"/>
              </a:spcAft>
              <a:buSzPts val="1200"/>
              <a:buChar char="●"/>
              <a:defRPr/>
            </a:lvl4pPr>
            <a:lvl5pPr indent="-298450" lvl="4" marL="2286000" algn="ctr">
              <a:spcBef>
                <a:spcPts val="0"/>
              </a:spcBef>
              <a:spcAft>
                <a:spcPts val="0"/>
              </a:spcAft>
              <a:buSzPts val="1100"/>
              <a:buChar char="○"/>
              <a:defRPr/>
            </a:lvl5pPr>
            <a:lvl6pPr indent="-292100" lvl="5" marL="2743200" algn="ctr">
              <a:spcBef>
                <a:spcPts val="0"/>
              </a:spcBef>
              <a:spcAft>
                <a:spcPts val="0"/>
              </a:spcAft>
              <a:buSzPts val="1000"/>
              <a:buChar char="■"/>
              <a:defRPr/>
            </a:lvl6pPr>
            <a:lvl7pPr indent="-285750" lvl="6" marL="3200400" algn="ctr">
              <a:spcBef>
                <a:spcPts val="0"/>
              </a:spcBef>
              <a:spcAft>
                <a:spcPts val="0"/>
              </a:spcAft>
              <a:buSzPts val="900"/>
              <a:buChar char="●"/>
              <a:defRPr/>
            </a:lvl7pPr>
            <a:lvl8pPr indent="-279400" lvl="7" marL="3657600" algn="ctr">
              <a:spcBef>
                <a:spcPts val="0"/>
              </a:spcBef>
              <a:spcAft>
                <a:spcPts val="0"/>
              </a:spcAft>
              <a:buSzPts val="800"/>
              <a:buChar char="○"/>
              <a:defRPr/>
            </a:lvl8pPr>
            <a:lvl9pPr indent="-273050" lvl="8" marL="4114800" algn="ctr">
              <a:spcBef>
                <a:spcPts val="0"/>
              </a:spcBef>
              <a:spcAft>
                <a:spcPts val="0"/>
              </a:spcAft>
              <a:buSzPts val="7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BLANK_1">
    <p:spTree>
      <p:nvGrpSpPr>
        <p:cNvPr id="131" name="Shape 131"/>
        <p:cNvGrpSpPr/>
        <p:nvPr/>
      </p:nvGrpSpPr>
      <p:grpSpPr>
        <a:xfrm>
          <a:off x="0" y="0"/>
          <a:ext cx="0" cy="0"/>
          <a:chOff x="0" y="0"/>
          <a:chExt cx="0" cy="0"/>
        </a:xfrm>
      </p:grpSpPr>
      <p:sp>
        <p:nvSpPr>
          <p:cNvPr id="132" name="Google Shape;132;p23"/>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133" name="Google Shape;133;p23"/>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p:txBody>
      </p:sp>
      <p:sp>
        <p:nvSpPr>
          <p:cNvPr id="134" name="Google Shape;13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7">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35" name="Shape 135"/>
        <p:cNvGrpSpPr/>
        <p:nvPr/>
      </p:nvGrpSpPr>
      <p:grpSpPr>
        <a:xfrm>
          <a:off x="0" y="0"/>
          <a:ext cx="0" cy="0"/>
          <a:chOff x="0" y="0"/>
          <a:chExt cx="0" cy="0"/>
        </a:xfrm>
      </p:grpSpPr>
      <p:sp>
        <p:nvSpPr>
          <p:cNvPr id="136" name="Google Shape;136;p24"/>
          <p:cNvSpPr txBox="1"/>
          <p:nvPr>
            <p:ph type="title"/>
          </p:nvPr>
        </p:nvSpPr>
        <p:spPr>
          <a:xfrm>
            <a:off x="632850" y="1124700"/>
            <a:ext cx="7878300" cy="1741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4"/>
          <p:cNvSpPr txBox="1"/>
          <p:nvPr>
            <p:ph idx="1" type="body"/>
          </p:nvPr>
        </p:nvSpPr>
        <p:spPr>
          <a:xfrm>
            <a:off x="4064100" y="4335200"/>
            <a:ext cx="1015800" cy="266100"/>
          </a:xfrm>
          <a:prstGeom prst="rect">
            <a:avLst/>
          </a:prstGeom>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138" name="Google Shape;138;p24"/>
          <p:cNvSpPr txBox="1"/>
          <p:nvPr>
            <p:ph idx="2" type="subTitle"/>
          </p:nvPr>
        </p:nvSpPr>
        <p:spPr>
          <a:xfrm>
            <a:off x="2857500" y="2902000"/>
            <a:ext cx="3765600" cy="934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39" name="Google Shape;13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Content" type="tx">
  <p:cSld name="TITLE_AND_BODY">
    <p:bg>
      <p:bgPr>
        <a:solidFill>
          <a:schemeClr val="accent4"/>
        </a:solidFill>
      </p:bgPr>
    </p:bg>
    <p:spTree>
      <p:nvGrpSpPr>
        <p:cNvPr id="140" name="Shape 140"/>
        <p:cNvGrpSpPr/>
        <p:nvPr/>
      </p:nvGrpSpPr>
      <p:grpSpPr>
        <a:xfrm>
          <a:off x="0" y="0"/>
          <a:ext cx="0" cy="0"/>
          <a:chOff x="0" y="0"/>
          <a:chExt cx="0" cy="0"/>
        </a:xfrm>
      </p:grpSpPr>
      <p:sp>
        <p:nvSpPr>
          <p:cNvPr id="141" name="Google Shape;141;p25"/>
          <p:cNvSpPr txBox="1"/>
          <p:nvPr>
            <p:ph idx="1" type="subTitle"/>
          </p:nvPr>
        </p:nvSpPr>
        <p:spPr>
          <a:xfrm>
            <a:off x="475075" y="309225"/>
            <a:ext cx="3655200" cy="35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p:txBody>
      </p:sp>
      <p:sp>
        <p:nvSpPr>
          <p:cNvPr id="142" name="Google Shape;142;p25"/>
          <p:cNvSpPr txBox="1"/>
          <p:nvPr>
            <p:ph idx="2" type="body"/>
          </p:nvPr>
        </p:nvSpPr>
        <p:spPr>
          <a:xfrm>
            <a:off x="711097"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3" name="Google Shape;143;p25"/>
          <p:cNvSpPr txBox="1"/>
          <p:nvPr>
            <p:ph idx="3" type="subTitle"/>
          </p:nvPr>
        </p:nvSpPr>
        <p:spPr>
          <a:xfrm>
            <a:off x="1699221"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44" name="Google Shape;144;p25"/>
          <p:cNvSpPr txBox="1"/>
          <p:nvPr>
            <p:ph idx="4" type="body"/>
          </p:nvPr>
        </p:nvSpPr>
        <p:spPr>
          <a:xfrm>
            <a:off x="2285797"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45" name="Google Shape;145;p25"/>
          <p:cNvSpPr txBox="1"/>
          <p:nvPr>
            <p:ph idx="5" type="body"/>
          </p:nvPr>
        </p:nvSpPr>
        <p:spPr>
          <a:xfrm>
            <a:off x="711097"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6" name="Google Shape;146;p25"/>
          <p:cNvSpPr txBox="1"/>
          <p:nvPr>
            <p:ph idx="6" type="subTitle"/>
          </p:nvPr>
        </p:nvSpPr>
        <p:spPr>
          <a:xfrm>
            <a:off x="1699221"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47" name="Google Shape;147;p25"/>
          <p:cNvSpPr txBox="1"/>
          <p:nvPr>
            <p:ph idx="7" type="body"/>
          </p:nvPr>
        </p:nvSpPr>
        <p:spPr>
          <a:xfrm>
            <a:off x="2285797"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48" name="Google Shape;148;p25"/>
          <p:cNvSpPr txBox="1"/>
          <p:nvPr>
            <p:ph idx="8" type="body"/>
          </p:nvPr>
        </p:nvSpPr>
        <p:spPr>
          <a:xfrm>
            <a:off x="711097"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9" name="Google Shape;149;p25"/>
          <p:cNvSpPr txBox="1"/>
          <p:nvPr>
            <p:ph idx="9" type="subTitle"/>
          </p:nvPr>
        </p:nvSpPr>
        <p:spPr>
          <a:xfrm>
            <a:off x="1699221"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0" name="Google Shape;150;p25"/>
          <p:cNvSpPr txBox="1"/>
          <p:nvPr>
            <p:ph idx="13" type="body"/>
          </p:nvPr>
        </p:nvSpPr>
        <p:spPr>
          <a:xfrm>
            <a:off x="2285797"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1" name="Google Shape;151;p25"/>
          <p:cNvSpPr txBox="1"/>
          <p:nvPr>
            <p:ph idx="14" type="body"/>
          </p:nvPr>
        </p:nvSpPr>
        <p:spPr>
          <a:xfrm>
            <a:off x="4746581"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2" name="Google Shape;152;p25"/>
          <p:cNvSpPr txBox="1"/>
          <p:nvPr>
            <p:ph idx="15" type="subTitle"/>
          </p:nvPr>
        </p:nvSpPr>
        <p:spPr>
          <a:xfrm>
            <a:off x="5734705"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3" name="Google Shape;153;p25"/>
          <p:cNvSpPr txBox="1"/>
          <p:nvPr>
            <p:ph idx="16" type="body"/>
          </p:nvPr>
        </p:nvSpPr>
        <p:spPr>
          <a:xfrm>
            <a:off x="6321281"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4" name="Google Shape;154;p25"/>
          <p:cNvSpPr txBox="1"/>
          <p:nvPr>
            <p:ph idx="17" type="body"/>
          </p:nvPr>
        </p:nvSpPr>
        <p:spPr>
          <a:xfrm>
            <a:off x="4746581"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5" name="Google Shape;155;p25"/>
          <p:cNvSpPr txBox="1"/>
          <p:nvPr>
            <p:ph idx="18" type="subTitle"/>
          </p:nvPr>
        </p:nvSpPr>
        <p:spPr>
          <a:xfrm>
            <a:off x="5734705"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6" name="Google Shape;156;p25"/>
          <p:cNvSpPr txBox="1"/>
          <p:nvPr>
            <p:ph idx="19" type="body"/>
          </p:nvPr>
        </p:nvSpPr>
        <p:spPr>
          <a:xfrm>
            <a:off x="6321281"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7" name="Google Shape;157;p25"/>
          <p:cNvSpPr txBox="1"/>
          <p:nvPr>
            <p:ph idx="20" type="body"/>
          </p:nvPr>
        </p:nvSpPr>
        <p:spPr>
          <a:xfrm>
            <a:off x="4746581"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8" name="Google Shape;158;p25"/>
          <p:cNvSpPr txBox="1"/>
          <p:nvPr>
            <p:ph idx="21" type="subTitle"/>
          </p:nvPr>
        </p:nvSpPr>
        <p:spPr>
          <a:xfrm>
            <a:off x="5734705"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9" name="Google Shape;159;p25"/>
          <p:cNvSpPr txBox="1"/>
          <p:nvPr>
            <p:ph idx="22" type="body"/>
          </p:nvPr>
        </p:nvSpPr>
        <p:spPr>
          <a:xfrm>
            <a:off x="6321281"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60" name="Google Shape;160;p2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type="twoColTx">
  <p:cSld name="TITLE_AND_TWO_COLUMNS">
    <p:bg>
      <p:bgPr>
        <a:solidFill>
          <a:schemeClr val="dk1"/>
        </a:solidFill>
      </p:bgPr>
    </p:bg>
    <p:spTree>
      <p:nvGrpSpPr>
        <p:cNvPr id="161" name="Shape 161"/>
        <p:cNvGrpSpPr/>
        <p:nvPr/>
      </p:nvGrpSpPr>
      <p:grpSpPr>
        <a:xfrm>
          <a:off x="0" y="0"/>
          <a:ext cx="0" cy="0"/>
          <a:chOff x="0" y="0"/>
          <a:chExt cx="0" cy="0"/>
        </a:xfrm>
      </p:grpSpPr>
      <p:sp>
        <p:nvSpPr>
          <p:cNvPr id="162" name="Google Shape;162;p26"/>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txBox="1"/>
          <p:nvPr/>
        </p:nvSpPr>
        <p:spPr>
          <a:xfrm>
            <a:off x="6262625" y="1205946"/>
            <a:ext cx="2155500" cy="323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i="1" lang="en" sz="700">
                <a:solidFill>
                  <a:schemeClr val="lt1"/>
                </a:solidFill>
                <a:latin typeface="Barlow Medium"/>
                <a:ea typeface="Barlow Medium"/>
                <a:cs typeface="Barlow Medium"/>
                <a:sym typeface="Barlow Medium"/>
              </a:rPr>
              <a:t>Lorem ipsum dolor sit amet, consectetur adipiscing elit.</a:t>
            </a:r>
            <a:endParaRPr i="1" sz="700">
              <a:solidFill>
                <a:schemeClr val="lt1"/>
              </a:solidFill>
              <a:latin typeface="Barlow Medium"/>
              <a:ea typeface="Barlow Medium"/>
              <a:cs typeface="Barlow Medium"/>
              <a:sym typeface="Barlow Medium"/>
            </a:endParaRPr>
          </a:p>
        </p:txBody>
      </p:sp>
      <p:sp>
        <p:nvSpPr>
          <p:cNvPr id="164" name="Google Shape;164;p26"/>
          <p:cNvSpPr/>
          <p:nvPr>
            <p:ph idx="2" type="pic"/>
          </p:nvPr>
        </p:nvSpPr>
        <p:spPr>
          <a:xfrm>
            <a:off x="3915225" y="1631250"/>
            <a:ext cx="4441200" cy="3009900"/>
          </a:xfrm>
          <a:prstGeom prst="roundRect">
            <a:avLst>
              <a:gd fmla="val 16667" name="adj"/>
            </a:avLst>
          </a:prstGeom>
          <a:noFill/>
          <a:ln>
            <a:noFill/>
          </a:ln>
        </p:spPr>
      </p:sp>
      <p:sp>
        <p:nvSpPr>
          <p:cNvPr id="165" name="Google Shape;165;p26"/>
          <p:cNvSpPr txBox="1"/>
          <p:nvPr>
            <p:ph idx="1" type="body"/>
          </p:nvPr>
        </p:nvSpPr>
        <p:spPr>
          <a:xfrm>
            <a:off x="791150" y="1835400"/>
            <a:ext cx="2094000" cy="8466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66" name="Google Shape;166;p26"/>
          <p:cNvSpPr txBox="1"/>
          <p:nvPr>
            <p:ph idx="3" type="subTitle"/>
          </p:nvPr>
        </p:nvSpPr>
        <p:spPr>
          <a:xfrm>
            <a:off x="791150" y="522625"/>
            <a:ext cx="3918300" cy="100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67" name="Google Shape;167;p2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AND_TWO_COLUMNS_1">
    <p:bg>
      <p:bgPr>
        <a:solidFill>
          <a:schemeClr val="dk1"/>
        </a:solidFill>
      </p:bgPr>
    </p:bg>
    <p:spTree>
      <p:nvGrpSpPr>
        <p:cNvPr id="168" name="Shape 168"/>
        <p:cNvGrpSpPr/>
        <p:nvPr/>
      </p:nvGrpSpPr>
      <p:grpSpPr>
        <a:xfrm>
          <a:off x="0" y="0"/>
          <a:ext cx="0" cy="0"/>
          <a:chOff x="0" y="0"/>
          <a:chExt cx="0" cy="0"/>
        </a:xfrm>
      </p:grpSpPr>
      <p:sp>
        <p:nvSpPr>
          <p:cNvPr id="169" name="Google Shape;169;p27"/>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ph idx="1" type="subTitle"/>
          </p:nvPr>
        </p:nvSpPr>
        <p:spPr>
          <a:xfrm>
            <a:off x="791150" y="522625"/>
            <a:ext cx="5173200" cy="97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71" name="Google Shape;171;p27"/>
          <p:cNvSpPr txBox="1"/>
          <p:nvPr>
            <p:ph idx="2" type="body"/>
          </p:nvPr>
        </p:nvSpPr>
        <p:spPr>
          <a:xfrm>
            <a:off x="685450"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172" name="Google Shape;172;p27"/>
          <p:cNvSpPr txBox="1"/>
          <p:nvPr>
            <p:ph idx="3" type="body"/>
          </p:nvPr>
        </p:nvSpPr>
        <p:spPr>
          <a:xfrm>
            <a:off x="4601077"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173" name="Google Shape;173;p2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Company Overview" type="titleOnly">
  <p:cSld name="TITLE_ONLY">
    <p:bg>
      <p:bgPr>
        <a:solidFill>
          <a:schemeClr val="accent4"/>
        </a:solidFill>
      </p:bgPr>
    </p:bg>
    <p:spTree>
      <p:nvGrpSpPr>
        <p:cNvPr id="174" name="Shape 174"/>
        <p:cNvGrpSpPr/>
        <p:nvPr/>
      </p:nvGrpSpPr>
      <p:grpSpPr>
        <a:xfrm>
          <a:off x="0" y="0"/>
          <a:ext cx="0" cy="0"/>
          <a:chOff x="0" y="0"/>
          <a:chExt cx="0" cy="0"/>
        </a:xfrm>
      </p:grpSpPr>
      <p:sp>
        <p:nvSpPr>
          <p:cNvPr id="175" name="Google Shape;175;p28"/>
          <p:cNvSpPr/>
          <p:nvPr>
            <p:ph idx="2" type="pic"/>
          </p:nvPr>
        </p:nvSpPr>
        <p:spPr>
          <a:xfrm>
            <a:off x="791150" y="522900"/>
            <a:ext cx="1294800" cy="1918500"/>
          </a:xfrm>
          <a:prstGeom prst="rect">
            <a:avLst/>
          </a:prstGeom>
          <a:noFill/>
          <a:ln>
            <a:noFill/>
          </a:ln>
        </p:spPr>
      </p:sp>
      <p:sp>
        <p:nvSpPr>
          <p:cNvPr id="176" name="Google Shape;176;p28"/>
          <p:cNvSpPr/>
          <p:nvPr>
            <p:ph idx="3" type="pic"/>
          </p:nvPr>
        </p:nvSpPr>
        <p:spPr>
          <a:xfrm>
            <a:off x="2355375" y="522900"/>
            <a:ext cx="1294800" cy="1918500"/>
          </a:xfrm>
          <a:prstGeom prst="rect">
            <a:avLst/>
          </a:prstGeom>
          <a:noFill/>
          <a:ln>
            <a:noFill/>
          </a:ln>
        </p:spPr>
      </p:sp>
      <p:sp>
        <p:nvSpPr>
          <p:cNvPr id="177" name="Google Shape;177;p28"/>
          <p:cNvSpPr/>
          <p:nvPr>
            <p:ph idx="4" type="pic"/>
          </p:nvPr>
        </p:nvSpPr>
        <p:spPr>
          <a:xfrm>
            <a:off x="3921313" y="522900"/>
            <a:ext cx="1294800" cy="1918500"/>
          </a:xfrm>
          <a:prstGeom prst="rect">
            <a:avLst/>
          </a:prstGeom>
          <a:noFill/>
          <a:ln>
            <a:noFill/>
          </a:ln>
        </p:spPr>
      </p:sp>
      <p:sp>
        <p:nvSpPr>
          <p:cNvPr id="178" name="Google Shape;178;p28"/>
          <p:cNvSpPr/>
          <p:nvPr>
            <p:ph idx="5" type="pic"/>
          </p:nvPr>
        </p:nvSpPr>
        <p:spPr>
          <a:xfrm>
            <a:off x="5491588" y="522900"/>
            <a:ext cx="1294800" cy="1918500"/>
          </a:xfrm>
          <a:prstGeom prst="rect">
            <a:avLst/>
          </a:prstGeom>
          <a:noFill/>
          <a:ln>
            <a:noFill/>
          </a:ln>
        </p:spPr>
      </p:sp>
      <p:sp>
        <p:nvSpPr>
          <p:cNvPr id="179" name="Google Shape;179;p28"/>
          <p:cNvSpPr txBox="1"/>
          <p:nvPr>
            <p:ph idx="1" type="body"/>
          </p:nvPr>
        </p:nvSpPr>
        <p:spPr>
          <a:xfrm>
            <a:off x="680850" y="3443850"/>
            <a:ext cx="3074700" cy="10317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406400" lvl="1" marL="914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indent="-406400" lvl="2" marL="1371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indent="-406400" lvl="3" marL="1828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indent="-406400" lvl="4" marL="22860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indent="-406400" lvl="5" marL="2743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indent="-406400" lvl="6" marL="3200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indent="-406400" lvl="7" marL="3657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indent="-406400" lvl="8" marL="4114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p:txBody>
      </p:sp>
      <p:sp>
        <p:nvSpPr>
          <p:cNvPr id="180" name="Google Shape;180;p28"/>
          <p:cNvSpPr txBox="1"/>
          <p:nvPr>
            <p:ph idx="6" type="body"/>
          </p:nvPr>
        </p:nvSpPr>
        <p:spPr>
          <a:xfrm>
            <a:off x="4123900" y="3443850"/>
            <a:ext cx="4030200" cy="11652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81" name="Google Shape;181;p28"/>
          <p:cNvSpPr txBox="1"/>
          <p:nvPr>
            <p:ph idx="7" type="body"/>
          </p:nvPr>
        </p:nvSpPr>
        <p:spPr>
          <a:xfrm>
            <a:off x="7050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2" name="Google Shape;182;p28"/>
          <p:cNvSpPr txBox="1"/>
          <p:nvPr>
            <p:ph idx="8" type="body"/>
          </p:nvPr>
        </p:nvSpPr>
        <p:spPr>
          <a:xfrm>
            <a:off x="22588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3" name="Google Shape;183;p28"/>
          <p:cNvSpPr txBox="1"/>
          <p:nvPr>
            <p:ph idx="9" type="body"/>
          </p:nvPr>
        </p:nvSpPr>
        <p:spPr>
          <a:xfrm>
            <a:off x="38275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4" name="Google Shape;184;p28"/>
          <p:cNvSpPr txBox="1"/>
          <p:nvPr>
            <p:ph idx="13" type="body"/>
          </p:nvPr>
        </p:nvSpPr>
        <p:spPr>
          <a:xfrm>
            <a:off x="53951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5" name="Google Shape;185;p28"/>
          <p:cNvSpPr txBox="1"/>
          <p:nvPr>
            <p:ph idx="14" type="body"/>
          </p:nvPr>
        </p:nvSpPr>
        <p:spPr>
          <a:xfrm>
            <a:off x="7050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6" name="Google Shape;186;p28"/>
          <p:cNvSpPr txBox="1"/>
          <p:nvPr>
            <p:ph idx="15" type="body"/>
          </p:nvPr>
        </p:nvSpPr>
        <p:spPr>
          <a:xfrm>
            <a:off x="22588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7" name="Google Shape;187;p28"/>
          <p:cNvSpPr txBox="1"/>
          <p:nvPr>
            <p:ph idx="16" type="body"/>
          </p:nvPr>
        </p:nvSpPr>
        <p:spPr>
          <a:xfrm>
            <a:off x="3827003"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8" name="Google Shape;188;p28"/>
          <p:cNvSpPr txBox="1"/>
          <p:nvPr>
            <p:ph idx="17" type="body"/>
          </p:nvPr>
        </p:nvSpPr>
        <p:spPr>
          <a:xfrm>
            <a:off x="5396128"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9" name="Google Shape;189;p28"/>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Landscape">
  <p:cSld name="ONE_COLUMN_TEXT">
    <p:bg>
      <p:bgPr>
        <a:solidFill>
          <a:schemeClr val="dk1"/>
        </a:solidFill>
      </p:bgPr>
    </p:bg>
    <p:spTree>
      <p:nvGrpSpPr>
        <p:cNvPr id="190" name="Shape 190"/>
        <p:cNvGrpSpPr/>
        <p:nvPr/>
      </p:nvGrpSpPr>
      <p:grpSpPr>
        <a:xfrm>
          <a:off x="0" y="0"/>
          <a:ext cx="0" cy="0"/>
          <a:chOff x="0" y="0"/>
          <a:chExt cx="0" cy="0"/>
        </a:xfrm>
      </p:grpSpPr>
      <p:sp>
        <p:nvSpPr>
          <p:cNvPr id="191" name="Google Shape;191;p29"/>
          <p:cNvSpPr txBox="1"/>
          <p:nvPr>
            <p:ph idx="1" type="body"/>
          </p:nvPr>
        </p:nvSpPr>
        <p:spPr>
          <a:xfrm>
            <a:off x="791150" y="738025"/>
            <a:ext cx="3918300" cy="2232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Font typeface="Barlow"/>
              <a:buChar char="●"/>
              <a:defRPr sz="1100">
                <a:latin typeface="Barlow"/>
                <a:ea typeface="Barlow"/>
                <a:cs typeface="Barlow"/>
                <a:sym typeface="Barlow"/>
              </a:defRPr>
            </a:lvl1pPr>
            <a:lvl2pPr indent="-298450" lvl="1" marL="914400">
              <a:spcBef>
                <a:spcPts val="0"/>
              </a:spcBef>
              <a:spcAft>
                <a:spcPts val="0"/>
              </a:spcAft>
              <a:buSzPts val="1100"/>
              <a:buFont typeface="Barlow"/>
              <a:buChar char="○"/>
              <a:defRPr sz="1100">
                <a:latin typeface="Barlow"/>
                <a:ea typeface="Barlow"/>
                <a:cs typeface="Barlow"/>
                <a:sym typeface="Barlow"/>
              </a:defRPr>
            </a:lvl2pPr>
            <a:lvl3pPr indent="-298450" lvl="2" marL="1371600">
              <a:spcBef>
                <a:spcPts val="0"/>
              </a:spcBef>
              <a:spcAft>
                <a:spcPts val="0"/>
              </a:spcAft>
              <a:buSzPts val="1100"/>
              <a:buFont typeface="Barlow"/>
              <a:buChar char="■"/>
              <a:defRPr sz="1100">
                <a:latin typeface="Barlow"/>
                <a:ea typeface="Barlow"/>
                <a:cs typeface="Barlow"/>
                <a:sym typeface="Barlow"/>
              </a:defRPr>
            </a:lvl3pPr>
            <a:lvl4pPr indent="-298450" lvl="3" marL="1828800">
              <a:spcBef>
                <a:spcPts val="0"/>
              </a:spcBef>
              <a:spcAft>
                <a:spcPts val="0"/>
              </a:spcAft>
              <a:buSzPts val="1100"/>
              <a:buFont typeface="Barlow"/>
              <a:buChar char="●"/>
              <a:defRPr sz="1100">
                <a:latin typeface="Barlow"/>
                <a:ea typeface="Barlow"/>
                <a:cs typeface="Barlow"/>
                <a:sym typeface="Barlow"/>
              </a:defRPr>
            </a:lvl4pPr>
            <a:lvl5pPr indent="-298450" lvl="4" marL="2286000">
              <a:spcBef>
                <a:spcPts val="0"/>
              </a:spcBef>
              <a:spcAft>
                <a:spcPts val="0"/>
              </a:spcAft>
              <a:buSzPts val="1100"/>
              <a:buFont typeface="Barlow"/>
              <a:buChar char="○"/>
              <a:defRPr>
                <a:latin typeface="Barlow"/>
                <a:ea typeface="Barlow"/>
                <a:cs typeface="Barlow"/>
                <a:sym typeface="Barlow"/>
              </a:defRPr>
            </a:lvl5pPr>
            <a:lvl6pPr indent="-298450" lvl="5" marL="2743200">
              <a:spcBef>
                <a:spcPts val="0"/>
              </a:spcBef>
              <a:spcAft>
                <a:spcPts val="0"/>
              </a:spcAft>
              <a:buSzPts val="1100"/>
              <a:buFont typeface="Barlow"/>
              <a:buChar char="■"/>
              <a:defRPr sz="1100">
                <a:latin typeface="Barlow"/>
                <a:ea typeface="Barlow"/>
                <a:cs typeface="Barlow"/>
                <a:sym typeface="Barlow"/>
              </a:defRPr>
            </a:lvl6pPr>
            <a:lvl7pPr indent="-298450" lvl="6" marL="3200400">
              <a:spcBef>
                <a:spcPts val="0"/>
              </a:spcBef>
              <a:spcAft>
                <a:spcPts val="0"/>
              </a:spcAft>
              <a:buSzPts val="1100"/>
              <a:buFont typeface="Barlow"/>
              <a:buChar char="●"/>
              <a:defRPr sz="1100">
                <a:latin typeface="Barlow"/>
                <a:ea typeface="Barlow"/>
                <a:cs typeface="Barlow"/>
                <a:sym typeface="Barlow"/>
              </a:defRPr>
            </a:lvl7pPr>
            <a:lvl8pPr indent="-298450" lvl="7" marL="3657600">
              <a:spcBef>
                <a:spcPts val="0"/>
              </a:spcBef>
              <a:spcAft>
                <a:spcPts val="0"/>
              </a:spcAft>
              <a:buSzPts val="1100"/>
              <a:buFont typeface="Barlow"/>
              <a:buChar char="○"/>
              <a:defRPr sz="1100">
                <a:latin typeface="Barlow"/>
                <a:ea typeface="Barlow"/>
                <a:cs typeface="Barlow"/>
                <a:sym typeface="Barlow"/>
              </a:defRPr>
            </a:lvl8pPr>
            <a:lvl9pPr indent="-298450" lvl="8" marL="4114800">
              <a:spcBef>
                <a:spcPts val="0"/>
              </a:spcBef>
              <a:spcAft>
                <a:spcPts val="0"/>
              </a:spcAft>
              <a:buSzPts val="1100"/>
              <a:buFont typeface="Barlow"/>
              <a:buChar char="■"/>
              <a:defRPr sz="1100">
                <a:latin typeface="Barlow"/>
                <a:ea typeface="Barlow"/>
                <a:cs typeface="Barlow"/>
                <a:sym typeface="Barlow"/>
              </a:defRPr>
            </a:lvl9pPr>
          </a:lstStyle>
          <a:p/>
        </p:txBody>
      </p:sp>
      <p:sp>
        <p:nvSpPr>
          <p:cNvPr id="192" name="Google Shape;192;p29"/>
          <p:cNvSpPr txBox="1"/>
          <p:nvPr>
            <p:ph idx="2" type="subTitle"/>
          </p:nvPr>
        </p:nvSpPr>
        <p:spPr>
          <a:xfrm>
            <a:off x="791150" y="522625"/>
            <a:ext cx="3918300" cy="2154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93" name="Google Shape;193;p2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Trends + Data">
  <p:cSld name="MAIN_POINT">
    <p:bg>
      <p:bgPr>
        <a:solidFill>
          <a:schemeClr val="dk1"/>
        </a:solidFill>
      </p:bgPr>
    </p:bg>
    <p:spTree>
      <p:nvGrpSpPr>
        <p:cNvPr id="194" name="Shape 194"/>
        <p:cNvGrpSpPr/>
        <p:nvPr/>
      </p:nvGrpSpPr>
      <p:grpSpPr>
        <a:xfrm>
          <a:off x="0" y="0"/>
          <a:ext cx="0" cy="0"/>
          <a:chOff x="0" y="0"/>
          <a:chExt cx="0" cy="0"/>
        </a:xfrm>
      </p:grpSpPr>
      <p:sp>
        <p:nvSpPr>
          <p:cNvPr id="195" name="Google Shape;195;p30"/>
          <p:cNvSpPr txBox="1"/>
          <p:nvPr>
            <p:ph idx="1" type="subTitle"/>
          </p:nvPr>
        </p:nvSpPr>
        <p:spPr>
          <a:xfrm>
            <a:off x="690250" y="415625"/>
            <a:ext cx="1261800" cy="2703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96" name="Google Shape;196;p30"/>
          <p:cNvSpPr txBox="1"/>
          <p:nvPr>
            <p:ph idx="2"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p:txBody>
      </p:sp>
      <p:sp>
        <p:nvSpPr>
          <p:cNvPr id="197" name="Google Shape;197;p30"/>
          <p:cNvSpPr txBox="1"/>
          <p:nvPr>
            <p:ph idx="3" type="body"/>
          </p:nvPr>
        </p:nvSpPr>
        <p:spPr>
          <a:xfrm>
            <a:off x="480425" y="534275"/>
            <a:ext cx="4878300" cy="1917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8" name="Google Shape;198;p3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4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CUSTOM_14">
    <p:bg>
      <p:bgPr>
        <a:solidFill>
          <a:schemeClr val="dk1"/>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723861" y="1584738"/>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1" name="Google Shape;201;p31"/>
          <p:cNvSpPr txBox="1"/>
          <p:nvPr>
            <p:ph idx="2" type="title"/>
          </p:nvPr>
        </p:nvSpPr>
        <p:spPr>
          <a:xfrm>
            <a:off x="723861" y="239098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2" name="Google Shape;202;p31"/>
          <p:cNvSpPr txBox="1"/>
          <p:nvPr>
            <p:ph idx="3" type="title"/>
          </p:nvPr>
        </p:nvSpPr>
        <p:spPr>
          <a:xfrm>
            <a:off x="723861" y="315793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3" name="Google Shape;203;p31"/>
          <p:cNvSpPr txBox="1"/>
          <p:nvPr>
            <p:ph idx="4" type="title"/>
          </p:nvPr>
        </p:nvSpPr>
        <p:spPr>
          <a:xfrm>
            <a:off x="723861" y="3954905"/>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4" name="Google Shape;204;p31"/>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205" name="Google Shape;205;p31"/>
          <p:cNvSpPr txBox="1"/>
          <p:nvPr>
            <p:ph idx="5" type="body"/>
          </p:nvPr>
        </p:nvSpPr>
        <p:spPr>
          <a:xfrm>
            <a:off x="480425" y="610475"/>
            <a:ext cx="4878300" cy="3768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317500" lvl="1" marL="9144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indent="-311150" lvl="2" marL="137160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indent="-304800" lvl="3" marL="1828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2100" lvl="5" marL="27432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indent="-285750" lvl="6" marL="320040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indent="-279400" lvl="7" marL="36576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indent="-273050" lvl="8" marL="411480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p:txBody>
      </p:sp>
      <p:sp>
        <p:nvSpPr>
          <p:cNvPr id="206" name="Google Shape;206;p3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Thank You">
  <p:cSld name="CUSTOM_13">
    <p:bg>
      <p:bgPr>
        <a:solidFill>
          <a:schemeClr val="lt1"/>
        </a:solidFill>
      </p:bgPr>
    </p:bg>
    <p:spTree>
      <p:nvGrpSpPr>
        <p:cNvPr id="207" name="Shape 207"/>
        <p:cNvGrpSpPr/>
        <p:nvPr/>
      </p:nvGrpSpPr>
      <p:grpSpPr>
        <a:xfrm>
          <a:off x="0" y="0"/>
          <a:ext cx="0" cy="0"/>
          <a:chOff x="0" y="0"/>
          <a:chExt cx="0" cy="0"/>
        </a:xfrm>
      </p:grpSpPr>
      <p:sp>
        <p:nvSpPr>
          <p:cNvPr id="208" name="Google Shape;208;p32"/>
          <p:cNvSpPr txBox="1"/>
          <p:nvPr>
            <p:ph type="title"/>
          </p:nvPr>
        </p:nvSpPr>
        <p:spPr>
          <a:xfrm>
            <a:off x="455221" y="1321125"/>
            <a:ext cx="5094600" cy="1749900"/>
          </a:xfrm>
          <a:prstGeom prst="rect">
            <a:avLst/>
          </a:prstGeom>
          <a:noFill/>
        </p:spPr>
        <p:txBody>
          <a:bodyPr anchorCtr="0" anchor="t" bIns="91425" lIns="91425" spcFirstLastPara="1" rIns="91425" wrap="square" tIns="91425">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p:txBody>
      </p:sp>
      <p:sp>
        <p:nvSpPr>
          <p:cNvPr id="209" name="Google Shape;209;p32"/>
          <p:cNvSpPr txBox="1"/>
          <p:nvPr>
            <p:ph idx="1" type="body"/>
          </p:nvPr>
        </p:nvSpPr>
        <p:spPr>
          <a:xfrm>
            <a:off x="567029" y="4500404"/>
            <a:ext cx="1015800" cy="266100"/>
          </a:xfrm>
          <a:prstGeom prst="rect">
            <a:avLst/>
          </a:prstGeom>
          <a:ln cap="flat" cmpd="sng" w="9525">
            <a:solidFill>
              <a:schemeClr val="dk1"/>
            </a:solidFill>
            <a:prstDash val="solid"/>
            <a:round/>
            <a:headEnd len="sm" w="sm" type="none"/>
            <a:tailEnd len="sm" w="sm" type="none"/>
          </a:ln>
        </p:spPr>
        <p:txBody>
          <a:bodyPr anchorCtr="0" anchor="t" bIns="0" lIns="0" spcFirstLastPara="1" rIns="0" wrap="square" tIns="0">
            <a:sp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210" name="Google Shape;21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TITLE_AND_DESCRIPTION">
    <p:spTree>
      <p:nvGrpSpPr>
        <p:cNvPr id="211" name="Shape 211"/>
        <p:cNvGrpSpPr/>
        <p:nvPr/>
      </p:nvGrpSpPr>
      <p:grpSpPr>
        <a:xfrm>
          <a:off x="0" y="0"/>
          <a:ext cx="0" cy="0"/>
          <a:chOff x="0" y="0"/>
          <a:chExt cx="0" cy="0"/>
        </a:xfrm>
      </p:grpSpPr>
      <p:sp>
        <p:nvSpPr>
          <p:cNvPr id="212" name="Google Shape;212;p33"/>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p:txBody>
      </p:sp>
      <p:sp>
        <p:nvSpPr>
          <p:cNvPr id="213" name="Google Shape;213;p33"/>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p:txBody>
      </p:sp>
      <p:sp>
        <p:nvSpPr>
          <p:cNvPr id="214" name="Google Shape;214;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 Pie Graph">
  <p:cSld name="CAPTION_ONLY">
    <p:bg>
      <p:bgPr>
        <a:solidFill>
          <a:schemeClr val="dk1"/>
        </a:solidFill>
      </p:bgPr>
    </p:bg>
    <p:spTree>
      <p:nvGrpSpPr>
        <p:cNvPr id="215" name="Shape 215"/>
        <p:cNvGrpSpPr/>
        <p:nvPr/>
      </p:nvGrpSpPr>
      <p:grpSpPr>
        <a:xfrm>
          <a:off x="0" y="0"/>
          <a:ext cx="0" cy="0"/>
          <a:chOff x="0" y="0"/>
          <a:chExt cx="0" cy="0"/>
        </a:xfrm>
      </p:grpSpPr>
      <p:sp>
        <p:nvSpPr>
          <p:cNvPr id="216" name="Google Shape;216;p34"/>
          <p:cNvSpPr/>
          <p:nvPr/>
        </p:nvSpPr>
        <p:spPr>
          <a:xfrm>
            <a:off x="0" y="0"/>
            <a:ext cx="9144000" cy="1631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4"/>
          <p:cNvSpPr txBox="1"/>
          <p:nvPr>
            <p:ph idx="1" type="subTitle"/>
          </p:nvPr>
        </p:nvSpPr>
        <p:spPr>
          <a:xfrm>
            <a:off x="791150" y="522625"/>
            <a:ext cx="4977300" cy="11082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18" name="Google Shape;218;p34"/>
          <p:cNvSpPr txBox="1"/>
          <p:nvPr>
            <p:ph idx="2" type="body"/>
          </p:nvPr>
        </p:nvSpPr>
        <p:spPr>
          <a:xfrm>
            <a:off x="714950" y="1989025"/>
            <a:ext cx="2792400" cy="28041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23850" lvl="1" marL="914400">
              <a:spcBef>
                <a:spcPts val="0"/>
              </a:spcBef>
              <a:spcAft>
                <a:spcPts val="0"/>
              </a:spcAft>
              <a:buClr>
                <a:schemeClr val="lt1"/>
              </a:buClr>
              <a:buSzPts val="1500"/>
              <a:buChar char="○"/>
              <a:defRPr sz="1500">
                <a:solidFill>
                  <a:schemeClr val="lt1"/>
                </a:solidFill>
              </a:defRPr>
            </a:lvl2pPr>
            <a:lvl3pPr indent="-323850" lvl="2" marL="1371600">
              <a:spcBef>
                <a:spcPts val="0"/>
              </a:spcBef>
              <a:spcAft>
                <a:spcPts val="0"/>
              </a:spcAft>
              <a:buClr>
                <a:schemeClr val="lt1"/>
              </a:buClr>
              <a:buSzPts val="1500"/>
              <a:buChar char="■"/>
              <a:defRPr sz="1500">
                <a:solidFill>
                  <a:schemeClr val="lt1"/>
                </a:solidFill>
              </a:defRPr>
            </a:lvl3pPr>
            <a:lvl4pPr indent="-323850" lvl="3" marL="1828800">
              <a:spcBef>
                <a:spcPts val="0"/>
              </a:spcBef>
              <a:spcAft>
                <a:spcPts val="0"/>
              </a:spcAft>
              <a:buClr>
                <a:schemeClr val="lt1"/>
              </a:buClr>
              <a:buSzPts val="1500"/>
              <a:buChar char="●"/>
              <a:defRPr sz="1500">
                <a:solidFill>
                  <a:schemeClr val="lt1"/>
                </a:solidFill>
              </a:defRPr>
            </a:lvl4pPr>
            <a:lvl5pPr indent="-323850" lvl="4" marL="2286000">
              <a:spcBef>
                <a:spcPts val="0"/>
              </a:spcBef>
              <a:spcAft>
                <a:spcPts val="0"/>
              </a:spcAft>
              <a:buClr>
                <a:schemeClr val="lt1"/>
              </a:buClr>
              <a:buSzPts val="1500"/>
              <a:buChar char="○"/>
              <a:defRPr sz="1500">
                <a:solidFill>
                  <a:schemeClr val="lt1"/>
                </a:solidFill>
              </a:defRPr>
            </a:lvl5pPr>
            <a:lvl6pPr indent="-323850" lvl="5" marL="2743200">
              <a:spcBef>
                <a:spcPts val="0"/>
              </a:spcBef>
              <a:spcAft>
                <a:spcPts val="0"/>
              </a:spcAft>
              <a:buClr>
                <a:schemeClr val="lt1"/>
              </a:buClr>
              <a:buSzPts val="1500"/>
              <a:buChar char="■"/>
              <a:defRPr sz="1500">
                <a:solidFill>
                  <a:schemeClr val="lt1"/>
                </a:solidFill>
              </a:defRPr>
            </a:lvl6pPr>
            <a:lvl7pPr indent="-323850" lvl="6" marL="3200400">
              <a:spcBef>
                <a:spcPts val="0"/>
              </a:spcBef>
              <a:spcAft>
                <a:spcPts val="0"/>
              </a:spcAft>
              <a:buClr>
                <a:schemeClr val="lt1"/>
              </a:buClr>
              <a:buSzPts val="1500"/>
              <a:buChar char="●"/>
              <a:defRPr sz="1500">
                <a:solidFill>
                  <a:schemeClr val="lt1"/>
                </a:solidFill>
              </a:defRPr>
            </a:lvl7pPr>
            <a:lvl8pPr indent="-323850" lvl="7" marL="3657600">
              <a:spcBef>
                <a:spcPts val="0"/>
              </a:spcBef>
              <a:spcAft>
                <a:spcPts val="0"/>
              </a:spcAft>
              <a:buClr>
                <a:schemeClr val="lt1"/>
              </a:buClr>
              <a:buSzPts val="1500"/>
              <a:buChar char="○"/>
              <a:defRPr sz="1500">
                <a:solidFill>
                  <a:schemeClr val="lt1"/>
                </a:solidFill>
              </a:defRPr>
            </a:lvl8pPr>
            <a:lvl9pPr indent="-323850" lvl="8" marL="4114800">
              <a:spcBef>
                <a:spcPts val="0"/>
              </a:spcBef>
              <a:spcAft>
                <a:spcPts val="0"/>
              </a:spcAft>
              <a:buClr>
                <a:schemeClr val="lt1"/>
              </a:buClr>
              <a:buSzPts val="1500"/>
              <a:buChar char="■"/>
              <a:defRPr sz="1500">
                <a:solidFill>
                  <a:schemeClr val="lt1"/>
                </a:solidFill>
              </a:defRPr>
            </a:lvl9pPr>
          </a:lstStyle>
          <a:p/>
        </p:txBody>
      </p:sp>
      <p:sp>
        <p:nvSpPr>
          <p:cNvPr id="219" name="Google Shape;219;p3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4"/>
          <p:cNvSpPr/>
          <p:nvPr/>
        </p:nvSpPr>
        <p:spPr>
          <a:xfrm>
            <a:off x="4416275" y="1976923"/>
            <a:ext cx="4045200" cy="2871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4"/>
          <p:cNvSpPr/>
          <p:nvPr/>
        </p:nvSpPr>
        <p:spPr>
          <a:xfrm rot="444408">
            <a:off x="5636457" y="2500588"/>
            <a:ext cx="1505663" cy="1505327"/>
          </a:xfrm>
          <a:prstGeom prst="pie">
            <a:avLst>
              <a:gd fmla="val 8241844" name="adj1"/>
              <a:gd fmla="val 12554936" name="adj2"/>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SzPts val="1100"/>
              <a:buNone/>
            </a:pPr>
            <a:r>
              <a:t/>
            </a: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fferentiators / 4 column text">
  <p:cSld name="BIG_NUMBER">
    <p:bg>
      <p:bgPr>
        <a:solidFill>
          <a:schemeClr val="dk1"/>
        </a:solidFill>
      </p:bgPr>
    </p:bg>
    <p:spTree>
      <p:nvGrpSpPr>
        <p:cNvPr id="222" name="Shape 222"/>
        <p:cNvGrpSpPr/>
        <p:nvPr/>
      </p:nvGrpSpPr>
      <p:grpSpPr>
        <a:xfrm>
          <a:off x="0" y="0"/>
          <a:ext cx="0" cy="0"/>
          <a:chOff x="0" y="0"/>
          <a:chExt cx="0" cy="0"/>
        </a:xfrm>
      </p:grpSpPr>
      <p:sp>
        <p:nvSpPr>
          <p:cNvPr id="223" name="Google Shape;223;p35"/>
          <p:cNvSpPr/>
          <p:nvPr/>
        </p:nvSpPr>
        <p:spPr>
          <a:xfrm>
            <a:off x="0" y="1324925"/>
            <a:ext cx="4572000" cy="1910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224" name="Google Shape;224;p35"/>
          <p:cNvSpPr/>
          <p:nvPr/>
        </p:nvSpPr>
        <p:spPr>
          <a:xfrm>
            <a:off x="0" y="3235076"/>
            <a:ext cx="4572000" cy="19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dk2"/>
              </a:solidFill>
            </a:endParaRPr>
          </a:p>
        </p:txBody>
      </p:sp>
      <p:sp>
        <p:nvSpPr>
          <p:cNvPr id="225" name="Google Shape;225;p35"/>
          <p:cNvSpPr/>
          <p:nvPr/>
        </p:nvSpPr>
        <p:spPr>
          <a:xfrm>
            <a:off x="4571892" y="3235076"/>
            <a:ext cx="4572000" cy="1914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lt1"/>
              </a:solidFill>
            </a:endParaRPr>
          </a:p>
        </p:txBody>
      </p:sp>
      <p:sp>
        <p:nvSpPr>
          <p:cNvPr id="226" name="Google Shape;226;p35"/>
          <p:cNvSpPr/>
          <p:nvPr/>
        </p:nvSpPr>
        <p:spPr>
          <a:xfrm>
            <a:off x="4571892" y="1324925"/>
            <a:ext cx="4572000" cy="1910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accent5"/>
              </a:solidFill>
            </a:endParaRPr>
          </a:p>
        </p:txBody>
      </p:sp>
      <p:sp>
        <p:nvSpPr>
          <p:cNvPr id="227" name="Google Shape;227;p35"/>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28" name="Google Shape;228;p35"/>
          <p:cNvSpPr txBox="1"/>
          <p:nvPr>
            <p:ph idx="2" type="body"/>
          </p:nvPr>
        </p:nvSpPr>
        <p:spPr>
          <a:xfrm>
            <a:off x="480425" y="610475"/>
            <a:ext cx="4878300" cy="600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29" name="Google Shape;229;p3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blank">
  <p:cSld name="BLANK">
    <p:spTree>
      <p:nvGrpSpPr>
        <p:cNvPr id="230" name="Shape 230"/>
        <p:cNvGrpSpPr/>
        <p:nvPr/>
      </p:nvGrpSpPr>
      <p:grpSpPr>
        <a:xfrm>
          <a:off x="0" y="0"/>
          <a:ext cx="0" cy="0"/>
          <a:chOff x="0" y="0"/>
          <a:chExt cx="0" cy="0"/>
        </a:xfrm>
      </p:grpSpPr>
      <p:sp>
        <p:nvSpPr>
          <p:cNvPr id="231" name="Google Shape;231;p36"/>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32" name="Google Shape;232;p36"/>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p:txBody>
      </p:sp>
      <p:sp>
        <p:nvSpPr>
          <p:cNvPr id="233" name="Google Shape;23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1">
    <p:bg>
      <p:bgPr>
        <a:solidFill>
          <a:schemeClr val="dk1"/>
        </a:solidFill>
      </p:bgPr>
    </p:bg>
    <p:spTree>
      <p:nvGrpSpPr>
        <p:cNvPr id="234" name="Shape 234"/>
        <p:cNvGrpSpPr/>
        <p:nvPr/>
      </p:nvGrpSpPr>
      <p:grpSpPr>
        <a:xfrm>
          <a:off x="0" y="0"/>
          <a:ext cx="0" cy="0"/>
          <a:chOff x="0" y="0"/>
          <a:chExt cx="0" cy="0"/>
        </a:xfrm>
      </p:grpSpPr>
      <p:sp>
        <p:nvSpPr>
          <p:cNvPr id="235" name="Google Shape;235;p37"/>
          <p:cNvSpPr/>
          <p:nvPr/>
        </p:nvSpPr>
        <p:spPr>
          <a:xfrm>
            <a:off x="0" y="0"/>
            <a:ext cx="9144000" cy="163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37" name="Google Shape;237;p37"/>
          <p:cNvSpPr txBox="1"/>
          <p:nvPr>
            <p:ph idx="2" type="body"/>
          </p:nvPr>
        </p:nvSpPr>
        <p:spPr>
          <a:xfrm>
            <a:off x="810075" y="2065225"/>
            <a:ext cx="7539900" cy="27774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lt1"/>
              </a:buClr>
              <a:buSzPts val="2800"/>
              <a:buChar char="●"/>
              <a:defRPr sz="2800">
                <a:solidFill>
                  <a:schemeClr val="lt1"/>
                </a:solidFill>
              </a:defRPr>
            </a:lvl1pPr>
            <a:lvl2pPr indent="-406400" lvl="1" marL="914400">
              <a:spcBef>
                <a:spcPts val="0"/>
              </a:spcBef>
              <a:spcAft>
                <a:spcPts val="0"/>
              </a:spcAft>
              <a:buClr>
                <a:schemeClr val="lt1"/>
              </a:buClr>
              <a:buSzPts val="2800"/>
              <a:buChar char="○"/>
              <a:defRPr sz="2800">
                <a:solidFill>
                  <a:schemeClr val="lt1"/>
                </a:solidFill>
              </a:defRPr>
            </a:lvl2pPr>
            <a:lvl3pPr indent="-406400" lvl="2" marL="1371600">
              <a:spcBef>
                <a:spcPts val="0"/>
              </a:spcBef>
              <a:spcAft>
                <a:spcPts val="0"/>
              </a:spcAft>
              <a:buClr>
                <a:schemeClr val="lt1"/>
              </a:buClr>
              <a:buSzPts val="2800"/>
              <a:buChar char="■"/>
              <a:defRPr sz="2800">
                <a:solidFill>
                  <a:schemeClr val="lt1"/>
                </a:solidFill>
              </a:defRPr>
            </a:lvl3pPr>
            <a:lvl4pPr indent="-406400" lvl="3" marL="1828800">
              <a:spcBef>
                <a:spcPts val="0"/>
              </a:spcBef>
              <a:spcAft>
                <a:spcPts val="0"/>
              </a:spcAft>
              <a:buClr>
                <a:schemeClr val="lt1"/>
              </a:buClr>
              <a:buSzPts val="2800"/>
              <a:buChar char="●"/>
              <a:defRPr sz="2800">
                <a:solidFill>
                  <a:schemeClr val="lt1"/>
                </a:solidFill>
              </a:defRPr>
            </a:lvl4pPr>
            <a:lvl5pPr indent="-406400" lvl="4" marL="2286000">
              <a:spcBef>
                <a:spcPts val="0"/>
              </a:spcBef>
              <a:spcAft>
                <a:spcPts val="0"/>
              </a:spcAft>
              <a:buClr>
                <a:schemeClr val="lt1"/>
              </a:buClr>
              <a:buSzPts val="2800"/>
              <a:buChar char="○"/>
              <a:defRPr sz="2800">
                <a:solidFill>
                  <a:schemeClr val="lt1"/>
                </a:solidFill>
              </a:defRPr>
            </a:lvl5pPr>
            <a:lvl6pPr indent="-406400" lvl="5" marL="2743200">
              <a:spcBef>
                <a:spcPts val="0"/>
              </a:spcBef>
              <a:spcAft>
                <a:spcPts val="0"/>
              </a:spcAft>
              <a:buClr>
                <a:schemeClr val="lt1"/>
              </a:buClr>
              <a:buSzPts val="2800"/>
              <a:buChar char="■"/>
              <a:defRPr sz="2800">
                <a:solidFill>
                  <a:schemeClr val="lt1"/>
                </a:solidFill>
              </a:defRPr>
            </a:lvl6pPr>
            <a:lvl7pPr indent="-406400" lvl="6" marL="3200400">
              <a:spcBef>
                <a:spcPts val="0"/>
              </a:spcBef>
              <a:spcAft>
                <a:spcPts val="0"/>
              </a:spcAft>
              <a:buClr>
                <a:schemeClr val="lt1"/>
              </a:buClr>
              <a:buSzPts val="2800"/>
              <a:buChar char="●"/>
              <a:defRPr sz="2800">
                <a:solidFill>
                  <a:schemeClr val="lt1"/>
                </a:solidFill>
              </a:defRPr>
            </a:lvl7pPr>
            <a:lvl8pPr indent="-406400" lvl="7" marL="3657600">
              <a:spcBef>
                <a:spcPts val="0"/>
              </a:spcBef>
              <a:spcAft>
                <a:spcPts val="0"/>
              </a:spcAft>
              <a:buClr>
                <a:schemeClr val="lt1"/>
              </a:buClr>
              <a:buSzPts val="2800"/>
              <a:buChar char="○"/>
              <a:defRPr sz="2800">
                <a:solidFill>
                  <a:schemeClr val="lt1"/>
                </a:solidFill>
              </a:defRPr>
            </a:lvl8pPr>
            <a:lvl9pPr indent="-406400" lvl="8" marL="4114800">
              <a:spcBef>
                <a:spcPts val="0"/>
              </a:spcBef>
              <a:spcAft>
                <a:spcPts val="0"/>
              </a:spcAft>
              <a:buClr>
                <a:schemeClr val="lt1"/>
              </a:buClr>
              <a:buSzPts val="2800"/>
              <a:buChar char="■"/>
              <a:defRPr sz="2800">
                <a:solidFill>
                  <a:schemeClr val="lt1"/>
                </a:solidFill>
              </a:defRPr>
            </a:lvl9pPr>
          </a:lstStyle>
          <a:p/>
        </p:txBody>
      </p:sp>
      <p:sp>
        <p:nvSpPr>
          <p:cNvPr id="238" name="Google Shape;238;p3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ackground Image + Text">
  <p:cSld name="CUSTOM">
    <p:spTree>
      <p:nvGrpSpPr>
        <p:cNvPr id="239" name="Shape 239"/>
        <p:cNvGrpSpPr/>
        <p:nvPr/>
      </p:nvGrpSpPr>
      <p:grpSpPr>
        <a:xfrm>
          <a:off x="0" y="0"/>
          <a:ext cx="0" cy="0"/>
          <a:chOff x="0" y="0"/>
          <a:chExt cx="0" cy="0"/>
        </a:xfrm>
      </p:grpSpPr>
      <p:sp>
        <p:nvSpPr>
          <p:cNvPr id="240" name="Google Shape;240;p38"/>
          <p:cNvSpPr/>
          <p:nvPr>
            <p:ph idx="2" type="pic"/>
          </p:nvPr>
        </p:nvSpPr>
        <p:spPr>
          <a:xfrm>
            <a:off x="0" y="0"/>
            <a:ext cx="9144000" cy="5143500"/>
          </a:xfrm>
          <a:prstGeom prst="rect">
            <a:avLst/>
          </a:prstGeom>
          <a:noFill/>
          <a:ln>
            <a:noFill/>
          </a:ln>
        </p:spPr>
      </p:sp>
      <p:sp>
        <p:nvSpPr>
          <p:cNvPr id="241" name="Google Shape;241;p38"/>
          <p:cNvSpPr txBox="1"/>
          <p:nvPr>
            <p:ph idx="1" type="body"/>
          </p:nvPr>
        </p:nvSpPr>
        <p:spPr>
          <a:xfrm>
            <a:off x="4655675" y="956675"/>
            <a:ext cx="3965400" cy="775200"/>
          </a:xfrm>
          <a:prstGeom prst="rect">
            <a:avLst/>
          </a:prstGeom>
          <a:solidFill>
            <a:schemeClr val="lt1"/>
          </a:solidFill>
        </p:spPr>
        <p:txBody>
          <a:bodyPr anchorCtr="0" anchor="t" bIns="274300" lIns="274300" spcFirstLastPara="1" rIns="274300" wrap="square" tIns="0">
            <a:noAutofit/>
          </a:bodyPr>
          <a:lstStyle>
            <a:lvl1pPr indent="-298450" lvl="0" marL="457200">
              <a:spcBef>
                <a:spcPts val="0"/>
              </a:spcBef>
              <a:spcAft>
                <a:spcPts val="0"/>
              </a:spcAft>
              <a:buClr>
                <a:schemeClr val="dk1"/>
              </a:buClr>
              <a:buSzPts val="1100"/>
              <a:buFont typeface="Barlow"/>
              <a:buChar char="●"/>
              <a:defRPr sz="1100">
                <a:latin typeface="Barlow"/>
                <a:ea typeface="Barlow"/>
                <a:cs typeface="Barlow"/>
                <a:sym typeface="Barlow"/>
              </a:defRPr>
            </a:lvl1pPr>
            <a:lvl2pPr indent="-298450" lvl="1" marL="914400">
              <a:spcBef>
                <a:spcPts val="0"/>
              </a:spcBef>
              <a:spcAft>
                <a:spcPts val="0"/>
              </a:spcAft>
              <a:buClr>
                <a:schemeClr val="dk1"/>
              </a:buClr>
              <a:buSzPts val="1100"/>
              <a:buFont typeface="Barlow"/>
              <a:buChar char="○"/>
              <a:defRPr sz="1100">
                <a:latin typeface="Barlow"/>
                <a:ea typeface="Barlow"/>
                <a:cs typeface="Barlow"/>
                <a:sym typeface="Barlow"/>
              </a:defRPr>
            </a:lvl2pPr>
            <a:lvl3pPr indent="-298450" lvl="2" marL="1371600">
              <a:spcBef>
                <a:spcPts val="0"/>
              </a:spcBef>
              <a:spcAft>
                <a:spcPts val="0"/>
              </a:spcAft>
              <a:buClr>
                <a:schemeClr val="dk1"/>
              </a:buClr>
              <a:buSzPts val="1100"/>
              <a:buFont typeface="Barlow"/>
              <a:buChar char="■"/>
              <a:defRPr sz="1100">
                <a:latin typeface="Barlow"/>
                <a:ea typeface="Barlow"/>
                <a:cs typeface="Barlow"/>
                <a:sym typeface="Barlow"/>
              </a:defRPr>
            </a:lvl3pPr>
            <a:lvl4pPr indent="-298450" lvl="3" marL="1828800">
              <a:spcBef>
                <a:spcPts val="0"/>
              </a:spcBef>
              <a:spcAft>
                <a:spcPts val="0"/>
              </a:spcAft>
              <a:buClr>
                <a:schemeClr val="dk1"/>
              </a:buClr>
              <a:buSzPts val="1100"/>
              <a:buFont typeface="Barlow"/>
              <a:buChar char="●"/>
              <a:defRPr sz="1100">
                <a:latin typeface="Barlow"/>
                <a:ea typeface="Barlow"/>
                <a:cs typeface="Barlow"/>
                <a:sym typeface="Barlow"/>
              </a:defRPr>
            </a:lvl4pPr>
            <a:lvl5pPr indent="-298450" lvl="4" marL="2286000">
              <a:spcBef>
                <a:spcPts val="0"/>
              </a:spcBef>
              <a:spcAft>
                <a:spcPts val="0"/>
              </a:spcAft>
              <a:buClr>
                <a:schemeClr val="dk1"/>
              </a:buClr>
              <a:buSzPts val="1100"/>
              <a:buFont typeface="Barlow"/>
              <a:buChar char="○"/>
              <a:defRPr>
                <a:latin typeface="Barlow"/>
                <a:ea typeface="Barlow"/>
                <a:cs typeface="Barlow"/>
                <a:sym typeface="Barlow"/>
              </a:defRPr>
            </a:lvl5pPr>
            <a:lvl6pPr indent="-298450" lvl="5" marL="2743200">
              <a:spcBef>
                <a:spcPts val="0"/>
              </a:spcBef>
              <a:spcAft>
                <a:spcPts val="0"/>
              </a:spcAft>
              <a:buClr>
                <a:schemeClr val="dk1"/>
              </a:buClr>
              <a:buSzPts val="1100"/>
              <a:buFont typeface="Barlow"/>
              <a:buChar char="■"/>
              <a:defRPr sz="1100">
                <a:latin typeface="Barlow"/>
                <a:ea typeface="Barlow"/>
                <a:cs typeface="Barlow"/>
                <a:sym typeface="Barlow"/>
              </a:defRPr>
            </a:lvl6pPr>
            <a:lvl7pPr indent="-298450" lvl="6" marL="3200400">
              <a:spcBef>
                <a:spcPts val="0"/>
              </a:spcBef>
              <a:spcAft>
                <a:spcPts val="0"/>
              </a:spcAft>
              <a:buClr>
                <a:schemeClr val="dk1"/>
              </a:buClr>
              <a:buSzPts val="1100"/>
              <a:buFont typeface="Barlow"/>
              <a:buChar char="●"/>
              <a:defRPr sz="1100">
                <a:latin typeface="Barlow"/>
                <a:ea typeface="Barlow"/>
                <a:cs typeface="Barlow"/>
                <a:sym typeface="Barlow"/>
              </a:defRPr>
            </a:lvl7pPr>
            <a:lvl8pPr indent="-298450" lvl="7" marL="3657600">
              <a:spcBef>
                <a:spcPts val="0"/>
              </a:spcBef>
              <a:spcAft>
                <a:spcPts val="0"/>
              </a:spcAft>
              <a:buClr>
                <a:schemeClr val="dk1"/>
              </a:buClr>
              <a:buSzPts val="1100"/>
              <a:buFont typeface="Barlow"/>
              <a:buChar char="○"/>
              <a:defRPr sz="1100">
                <a:latin typeface="Barlow"/>
                <a:ea typeface="Barlow"/>
                <a:cs typeface="Barlow"/>
                <a:sym typeface="Barlow"/>
              </a:defRPr>
            </a:lvl8pPr>
            <a:lvl9pPr indent="-298450" lvl="8" marL="4114800">
              <a:spcBef>
                <a:spcPts val="0"/>
              </a:spcBef>
              <a:spcAft>
                <a:spcPts val="0"/>
              </a:spcAft>
              <a:buClr>
                <a:schemeClr val="dk1"/>
              </a:buClr>
              <a:buSzPts val="1100"/>
              <a:buFont typeface="Barlow"/>
              <a:buChar char="■"/>
              <a:defRPr sz="1100">
                <a:latin typeface="Barlow"/>
                <a:ea typeface="Barlow"/>
                <a:cs typeface="Barlow"/>
                <a:sym typeface="Barlow"/>
              </a:defRPr>
            </a:lvl9pPr>
          </a:lstStyle>
          <a:p/>
        </p:txBody>
      </p:sp>
      <p:sp>
        <p:nvSpPr>
          <p:cNvPr id="242" name="Google Shape;242;p38"/>
          <p:cNvSpPr txBox="1"/>
          <p:nvPr>
            <p:ph idx="3" type="subTitle"/>
          </p:nvPr>
        </p:nvSpPr>
        <p:spPr>
          <a:xfrm>
            <a:off x="4655675" y="522900"/>
            <a:ext cx="3965400" cy="442800"/>
          </a:xfrm>
          <a:prstGeom prst="rect">
            <a:avLst/>
          </a:prstGeom>
          <a:solidFill>
            <a:schemeClr val="lt1"/>
          </a:solidFill>
        </p:spPr>
        <p:txBody>
          <a:bodyPr anchorCtr="0" anchor="b" bIns="0" lIns="274300" spcFirstLastPara="1" rIns="274300" wrap="square" tIns="27430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43" name="Google Shape;243;p38"/>
          <p:cNvSpPr txBox="1"/>
          <p:nvPr>
            <p:ph idx="4" type="body"/>
          </p:nvPr>
        </p:nvSpPr>
        <p:spPr>
          <a:xfrm>
            <a:off x="524350" y="4144800"/>
            <a:ext cx="1558800" cy="475800"/>
          </a:xfrm>
          <a:prstGeom prst="rect">
            <a:avLst/>
          </a:prstGeom>
          <a:solidFill>
            <a:schemeClr val="lt1"/>
          </a:solidFill>
        </p:spPr>
        <p:txBody>
          <a:bodyPr anchorCtr="0" anchor="t" bIns="137150" lIns="137150" spcFirstLastPara="1" rIns="137150" wrap="square" tIns="137150">
            <a:noAutofit/>
          </a:bodyPr>
          <a:lstStyle>
            <a:lvl1pPr indent="-273050" lvl="0" marL="457200">
              <a:spcBef>
                <a:spcPts val="0"/>
              </a:spcBef>
              <a:spcAft>
                <a:spcPts val="0"/>
              </a:spcAft>
              <a:buClr>
                <a:schemeClr val="dk1"/>
              </a:buClr>
              <a:buSzPts val="700"/>
              <a:buFont typeface="Barlow"/>
              <a:buChar char="●"/>
              <a:defRPr sz="700">
                <a:latin typeface="Barlow"/>
                <a:ea typeface="Barlow"/>
                <a:cs typeface="Barlow"/>
                <a:sym typeface="Barlow"/>
              </a:defRPr>
            </a:lvl1pPr>
            <a:lvl2pPr indent="-273050" lvl="1" marL="914400">
              <a:spcBef>
                <a:spcPts val="0"/>
              </a:spcBef>
              <a:spcAft>
                <a:spcPts val="0"/>
              </a:spcAft>
              <a:buClr>
                <a:schemeClr val="dk1"/>
              </a:buClr>
              <a:buSzPts val="700"/>
              <a:buFont typeface="Barlow"/>
              <a:buChar char="○"/>
              <a:defRPr sz="700">
                <a:latin typeface="Barlow"/>
                <a:ea typeface="Barlow"/>
                <a:cs typeface="Barlow"/>
                <a:sym typeface="Barlow"/>
              </a:defRPr>
            </a:lvl2pPr>
            <a:lvl3pPr indent="-273050" lvl="2" marL="1371600">
              <a:spcBef>
                <a:spcPts val="0"/>
              </a:spcBef>
              <a:spcAft>
                <a:spcPts val="0"/>
              </a:spcAft>
              <a:buClr>
                <a:schemeClr val="dk1"/>
              </a:buClr>
              <a:buSzPts val="700"/>
              <a:buFont typeface="Barlow"/>
              <a:buChar char="■"/>
              <a:defRPr sz="700">
                <a:latin typeface="Barlow"/>
                <a:ea typeface="Barlow"/>
                <a:cs typeface="Barlow"/>
                <a:sym typeface="Barlow"/>
              </a:defRPr>
            </a:lvl3pPr>
            <a:lvl4pPr indent="-273050" lvl="3" marL="1828800">
              <a:spcBef>
                <a:spcPts val="0"/>
              </a:spcBef>
              <a:spcAft>
                <a:spcPts val="0"/>
              </a:spcAft>
              <a:buClr>
                <a:schemeClr val="dk1"/>
              </a:buClr>
              <a:buSzPts val="700"/>
              <a:buFont typeface="Barlow"/>
              <a:buChar char="●"/>
              <a:defRPr sz="700">
                <a:latin typeface="Barlow"/>
                <a:ea typeface="Barlow"/>
                <a:cs typeface="Barlow"/>
                <a:sym typeface="Barlow"/>
              </a:defRPr>
            </a:lvl4pPr>
            <a:lvl5pPr indent="-273050" lvl="4" marL="2286000">
              <a:spcBef>
                <a:spcPts val="0"/>
              </a:spcBef>
              <a:spcAft>
                <a:spcPts val="0"/>
              </a:spcAft>
              <a:buClr>
                <a:schemeClr val="dk1"/>
              </a:buClr>
              <a:buSzPts val="700"/>
              <a:buFont typeface="Barlow"/>
              <a:buChar char="○"/>
              <a:defRPr sz="700">
                <a:latin typeface="Barlow"/>
                <a:ea typeface="Barlow"/>
                <a:cs typeface="Barlow"/>
                <a:sym typeface="Barlow"/>
              </a:defRPr>
            </a:lvl5pPr>
            <a:lvl6pPr indent="-273050" lvl="5" marL="2743200">
              <a:spcBef>
                <a:spcPts val="0"/>
              </a:spcBef>
              <a:spcAft>
                <a:spcPts val="0"/>
              </a:spcAft>
              <a:buClr>
                <a:schemeClr val="dk1"/>
              </a:buClr>
              <a:buSzPts val="700"/>
              <a:buFont typeface="Barlow"/>
              <a:buChar char="■"/>
              <a:defRPr sz="700">
                <a:latin typeface="Barlow"/>
                <a:ea typeface="Barlow"/>
                <a:cs typeface="Barlow"/>
                <a:sym typeface="Barlow"/>
              </a:defRPr>
            </a:lvl6pPr>
            <a:lvl7pPr indent="-273050" lvl="6" marL="3200400">
              <a:spcBef>
                <a:spcPts val="0"/>
              </a:spcBef>
              <a:spcAft>
                <a:spcPts val="0"/>
              </a:spcAft>
              <a:buClr>
                <a:schemeClr val="dk1"/>
              </a:buClr>
              <a:buSzPts val="700"/>
              <a:buFont typeface="Barlow"/>
              <a:buChar char="●"/>
              <a:defRPr sz="700">
                <a:latin typeface="Barlow"/>
                <a:ea typeface="Barlow"/>
                <a:cs typeface="Barlow"/>
                <a:sym typeface="Barlow"/>
              </a:defRPr>
            </a:lvl7pPr>
            <a:lvl8pPr indent="-273050" lvl="7" marL="3657600">
              <a:spcBef>
                <a:spcPts val="0"/>
              </a:spcBef>
              <a:spcAft>
                <a:spcPts val="0"/>
              </a:spcAft>
              <a:buClr>
                <a:schemeClr val="dk1"/>
              </a:buClr>
              <a:buSzPts val="700"/>
              <a:buFont typeface="Barlow"/>
              <a:buChar char="○"/>
              <a:defRPr sz="700">
                <a:latin typeface="Barlow"/>
                <a:ea typeface="Barlow"/>
                <a:cs typeface="Barlow"/>
                <a:sym typeface="Barlow"/>
              </a:defRPr>
            </a:lvl8pPr>
            <a:lvl9pPr indent="-273050" lvl="8" marL="4114800">
              <a:spcBef>
                <a:spcPts val="0"/>
              </a:spcBef>
              <a:spcAft>
                <a:spcPts val="0"/>
              </a:spcAft>
              <a:buClr>
                <a:schemeClr val="dk1"/>
              </a:buClr>
              <a:buSzPts val="700"/>
              <a:buFont typeface="Barlow"/>
              <a:buChar char="■"/>
              <a:defRPr sz="700">
                <a:latin typeface="Barlow"/>
                <a:ea typeface="Barlow"/>
                <a:cs typeface="Barlow"/>
                <a:sym typeface="Barlow"/>
              </a:defRPr>
            </a:lvl9pPr>
          </a:lstStyle>
          <a:p/>
        </p:txBody>
      </p:sp>
      <p:sp>
        <p:nvSpPr>
          <p:cNvPr id="244" name="Google Shape;24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Image">
  <p:cSld name="CUSTOM_1">
    <p:bg>
      <p:bgPr>
        <a:solidFill>
          <a:schemeClr val="lt2"/>
        </a:solidFill>
      </p:bgPr>
    </p:bg>
    <p:spTree>
      <p:nvGrpSpPr>
        <p:cNvPr id="245" name="Shape 245"/>
        <p:cNvGrpSpPr/>
        <p:nvPr/>
      </p:nvGrpSpPr>
      <p:grpSpPr>
        <a:xfrm>
          <a:off x="0" y="0"/>
          <a:ext cx="0" cy="0"/>
          <a:chOff x="0" y="0"/>
          <a:chExt cx="0" cy="0"/>
        </a:xfrm>
      </p:grpSpPr>
      <p:sp>
        <p:nvSpPr>
          <p:cNvPr id="246" name="Google Shape;246;p39"/>
          <p:cNvSpPr/>
          <p:nvPr>
            <p:ph idx="2" type="pic"/>
          </p:nvPr>
        </p:nvSpPr>
        <p:spPr>
          <a:xfrm>
            <a:off x="5485725" y="523025"/>
            <a:ext cx="3135300" cy="4097700"/>
          </a:xfrm>
          <a:prstGeom prst="roundRect">
            <a:avLst>
              <a:gd fmla="val 16667" name="adj"/>
            </a:avLst>
          </a:prstGeom>
          <a:noFill/>
          <a:ln>
            <a:noFill/>
          </a:ln>
        </p:spPr>
      </p:sp>
      <p:sp>
        <p:nvSpPr>
          <p:cNvPr id="247" name="Google Shape;247;p39"/>
          <p:cNvSpPr txBox="1"/>
          <p:nvPr>
            <p:ph type="title"/>
          </p:nvPr>
        </p:nvSpPr>
        <p:spPr>
          <a:xfrm>
            <a:off x="591441" y="391675"/>
            <a:ext cx="4397400" cy="3178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48" name="Google Shape;248;p39"/>
          <p:cNvSpPr txBox="1"/>
          <p:nvPr>
            <p:ph idx="1" type="body"/>
          </p:nvPr>
        </p:nvSpPr>
        <p:spPr>
          <a:xfrm>
            <a:off x="638750" y="4413181"/>
            <a:ext cx="5537100" cy="310500"/>
          </a:xfrm>
          <a:prstGeom prst="rect">
            <a:avLst/>
          </a:prstGeom>
        </p:spPr>
        <p:txBody>
          <a:bodyPr anchorCtr="0" anchor="b" bIns="91425" lIns="91425" spcFirstLastPara="1" rIns="91425" wrap="square" tIns="91425">
            <a:noAutofit/>
          </a:bodyPr>
          <a:lstStyle>
            <a:lvl1pPr indent="-298450" lvl="0" marL="457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indent="-298450" lvl="1" marL="914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indent="-298450" lvl="2" marL="1371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indent="-298450" lvl="3" marL="1828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indent="-298450" lvl="4" marL="228600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indent="-298450" lvl="5" marL="2743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indent="-298450" lvl="6" marL="3200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indent="-298450" lvl="7" marL="3657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indent="-298450" lvl="8" marL="4114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p:txBody>
      </p:sp>
      <p:sp>
        <p:nvSpPr>
          <p:cNvPr id="249" name="Google Shape;249;p3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 5 Images">
  <p:cSld name="CUSTOM_2">
    <p:bg>
      <p:bgPr>
        <a:solidFill>
          <a:schemeClr val="dk1"/>
        </a:solidFill>
      </p:bgPr>
    </p:bg>
    <p:spTree>
      <p:nvGrpSpPr>
        <p:cNvPr id="250" name="Shape 250"/>
        <p:cNvGrpSpPr/>
        <p:nvPr/>
      </p:nvGrpSpPr>
      <p:grpSpPr>
        <a:xfrm>
          <a:off x="0" y="0"/>
          <a:ext cx="0" cy="0"/>
          <a:chOff x="0" y="0"/>
          <a:chExt cx="0" cy="0"/>
        </a:xfrm>
      </p:grpSpPr>
      <p:sp>
        <p:nvSpPr>
          <p:cNvPr id="251" name="Google Shape;251;p40"/>
          <p:cNvSpPr txBox="1"/>
          <p:nvPr>
            <p:ph idx="1" type="body"/>
          </p:nvPr>
        </p:nvSpPr>
        <p:spPr>
          <a:xfrm>
            <a:off x="5481425"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2" name="Google Shape;252;p40"/>
          <p:cNvSpPr txBox="1"/>
          <p:nvPr>
            <p:ph idx="2" type="body"/>
          </p:nvPr>
        </p:nvSpPr>
        <p:spPr>
          <a:xfrm>
            <a:off x="3918400" y="27157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3" name="Google Shape;253;p40"/>
          <p:cNvSpPr txBox="1"/>
          <p:nvPr>
            <p:ph idx="3" type="body"/>
          </p:nvPr>
        </p:nvSpPr>
        <p:spPr>
          <a:xfrm>
            <a:off x="2349550"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4" name="Google Shape;254;p40"/>
          <p:cNvSpPr txBox="1"/>
          <p:nvPr>
            <p:ph idx="4"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55" name="Google Shape;255;p40"/>
          <p:cNvSpPr txBox="1"/>
          <p:nvPr>
            <p:ph idx="5"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6" name="Google Shape;256;p40"/>
          <p:cNvSpPr txBox="1"/>
          <p:nvPr>
            <p:ph idx="6" type="body"/>
          </p:nvPr>
        </p:nvSpPr>
        <p:spPr>
          <a:xfrm>
            <a:off x="70444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257" name="Google Shape;257;p40"/>
          <p:cNvCxnSpPr/>
          <p:nvPr/>
        </p:nvCxnSpPr>
        <p:spPr>
          <a:xfrm rot="10800000">
            <a:off x="827250" y="1481375"/>
            <a:ext cx="7489500" cy="0"/>
          </a:xfrm>
          <a:prstGeom prst="straightConnector1">
            <a:avLst/>
          </a:prstGeom>
          <a:noFill/>
          <a:ln cap="flat" cmpd="sng" w="19050">
            <a:solidFill>
              <a:schemeClr val="accent1"/>
            </a:solidFill>
            <a:prstDash val="solid"/>
            <a:round/>
            <a:headEnd len="med" w="med" type="none"/>
            <a:tailEnd len="med" w="med" type="none"/>
          </a:ln>
        </p:spPr>
      </p:cxnSp>
      <p:sp>
        <p:nvSpPr>
          <p:cNvPr id="258" name="Google Shape;258;p40"/>
          <p:cNvSpPr/>
          <p:nvPr>
            <p:ph idx="7" type="pic"/>
          </p:nvPr>
        </p:nvSpPr>
        <p:spPr>
          <a:xfrm>
            <a:off x="7049625" y="523025"/>
            <a:ext cx="1305900" cy="1918500"/>
          </a:xfrm>
          <a:prstGeom prst="roundRect">
            <a:avLst>
              <a:gd fmla="val 16667" name="adj"/>
            </a:avLst>
          </a:prstGeom>
          <a:noFill/>
          <a:ln>
            <a:noFill/>
          </a:ln>
        </p:spPr>
      </p:sp>
      <p:sp>
        <p:nvSpPr>
          <p:cNvPr id="259" name="Google Shape;259;p40"/>
          <p:cNvSpPr/>
          <p:nvPr>
            <p:ph idx="8" type="pic"/>
          </p:nvPr>
        </p:nvSpPr>
        <p:spPr>
          <a:xfrm>
            <a:off x="784775" y="522100"/>
            <a:ext cx="1305900" cy="1918500"/>
          </a:xfrm>
          <a:prstGeom prst="roundRect">
            <a:avLst>
              <a:gd fmla="val 16667" name="adj"/>
            </a:avLst>
          </a:prstGeom>
          <a:noFill/>
          <a:ln>
            <a:noFill/>
          </a:ln>
        </p:spPr>
      </p:sp>
      <p:sp>
        <p:nvSpPr>
          <p:cNvPr id="260" name="Google Shape;260;p40"/>
          <p:cNvSpPr/>
          <p:nvPr>
            <p:ph idx="9" type="pic"/>
          </p:nvPr>
        </p:nvSpPr>
        <p:spPr>
          <a:xfrm>
            <a:off x="2343950" y="523500"/>
            <a:ext cx="1305900" cy="1918500"/>
          </a:xfrm>
          <a:prstGeom prst="roundRect">
            <a:avLst>
              <a:gd fmla="val 16667" name="adj"/>
            </a:avLst>
          </a:prstGeom>
          <a:noFill/>
          <a:ln>
            <a:noFill/>
          </a:ln>
        </p:spPr>
      </p:sp>
      <p:sp>
        <p:nvSpPr>
          <p:cNvPr id="261" name="Google Shape;261;p40"/>
          <p:cNvSpPr/>
          <p:nvPr>
            <p:ph idx="13" type="pic"/>
          </p:nvPr>
        </p:nvSpPr>
        <p:spPr>
          <a:xfrm>
            <a:off x="3915213" y="523500"/>
            <a:ext cx="1305900" cy="1918500"/>
          </a:xfrm>
          <a:prstGeom prst="roundRect">
            <a:avLst>
              <a:gd fmla="val 16667" name="adj"/>
            </a:avLst>
          </a:prstGeom>
          <a:noFill/>
          <a:ln>
            <a:noFill/>
          </a:ln>
        </p:spPr>
      </p:sp>
      <p:sp>
        <p:nvSpPr>
          <p:cNvPr id="262" name="Google Shape;262;p40"/>
          <p:cNvSpPr/>
          <p:nvPr>
            <p:ph idx="14" type="pic"/>
          </p:nvPr>
        </p:nvSpPr>
        <p:spPr>
          <a:xfrm>
            <a:off x="5490975" y="523500"/>
            <a:ext cx="1305900" cy="1918500"/>
          </a:xfrm>
          <a:prstGeom prst="roundRect">
            <a:avLst>
              <a:gd fmla="val 16667" name="adj"/>
            </a:avLst>
          </a:prstGeom>
          <a:noFill/>
          <a:ln>
            <a:noFill/>
          </a:ln>
        </p:spPr>
      </p:sp>
      <p:sp>
        <p:nvSpPr>
          <p:cNvPr id="263" name="Google Shape;263;p40"/>
          <p:cNvSpPr txBox="1"/>
          <p:nvPr>
            <p:ph idx="15"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64" name="Google Shape;264;p40"/>
          <p:cNvSpPr txBox="1"/>
          <p:nvPr>
            <p:ph idx="16"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65" name="Google Shape;265;p40"/>
          <p:cNvSpPr txBox="1"/>
          <p:nvPr>
            <p:ph idx="17"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6" name="Google Shape;266;p40"/>
          <p:cNvSpPr txBox="1"/>
          <p:nvPr>
            <p:ph idx="18" type="body"/>
          </p:nvPr>
        </p:nvSpPr>
        <p:spPr>
          <a:xfrm>
            <a:off x="391548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7" name="Google Shape;267;p40"/>
          <p:cNvSpPr txBox="1"/>
          <p:nvPr>
            <p:ph idx="19" type="body"/>
          </p:nvPr>
        </p:nvSpPr>
        <p:spPr>
          <a:xfrm>
            <a:off x="5479963"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8" name="Google Shape;268;p40"/>
          <p:cNvSpPr txBox="1"/>
          <p:nvPr>
            <p:ph idx="20" type="body"/>
          </p:nvPr>
        </p:nvSpPr>
        <p:spPr>
          <a:xfrm>
            <a:off x="704733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9" name="Google Shape;269;p4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y Canvas / Line Graph">
  <p:cSld name="CUSTOM_3">
    <p:bg>
      <p:bgPr>
        <a:solidFill>
          <a:schemeClr val="dk1"/>
        </a:solidFill>
      </p:bgPr>
    </p:bg>
    <p:spTree>
      <p:nvGrpSpPr>
        <p:cNvPr id="270" name="Shape 270"/>
        <p:cNvGrpSpPr/>
        <p:nvPr/>
      </p:nvGrpSpPr>
      <p:grpSpPr>
        <a:xfrm>
          <a:off x="0" y="0"/>
          <a:ext cx="0" cy="0"/>
          <a:chOff x="0" y="0"/>
          <a:chExt cx="0" cy="0"/>
        </a:xfrm>
      </p:grpSpPr>
      <p:sp>
        <p:nvSpPr>
          <p:cNvPr id="271" name="Google Shape;271;p41"/>
          <p:cNvSpPr txBox="1"/>
          <p:nvPr>
            <p:ph idx="1" type="body"/>
          </p:nvPr>
        </p:nvSpPr>
        <p:spPr>
          <a:xfrm>
            <a:off x="3917825" y="4024920"/>
            <a:ext cx="44412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72" name="Google Shape;272;p41"/>
          <p:cNvSpPr txBox="1"/>
          <p:nvPr>
            <p:ph idx="2" type="subTitle"/>
          </p:nvPr>
        </p:nvSpPr>
        <p:spPr>
          <a:xfrm>
            <a:off x="783675" y="3967895"/>
            <a:ext cx="2877600" cy="4311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p:txBody>
      </p:sp>
      <p:sp>
        <p:nvSpPr>
          <p:cNvPr id="273" name="Google Shape;273;p4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4">
    <p:spTree>
      <p:nvGrpSpPr>
        <p:cNvPr id="274" name="Shape 274"/>
        <p:cNvGrpSpPr/>
        <p:nvPr/>
      </p:nvGrpSpPr>
      <p:grpSpPr>
        <a:xfrm>
          <a:off x="0" y="0"/>
          <a:ext cx="0" cy="0"/>
          <a:chOff x="0" y="0"/>
          <a:chExt cx="0" cy="0"/>
        </a:xfrm>
      </p:grpSpPr>
      <p:sp>
        <p:nvSpPr>
          <p:cNvPr id="275" name="Google Shape;275;p42"/>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76" name="Google Shape;276;p42"/>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p:txBody>
      </p:sp>
      <p:sp>
        <p:nvSpPr>
          <p:cNvPr id="277" name="Google Shape;27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 Objectives">
  <p:cSld name="CUSTOM_5">
    <p:bg>
      <p:bgPr>
        <a:solidFill>
          <a:schemeClr val="dk1"/>
        </a:solidFill>
      </p:bgPr>
    </p:bg>
    <p:spTree>
      <p:nvGrpSpPr>
        <p:cNvPr id="278" name="Shape 278"/>
        <p:cNvGrpSpPr/>
        <p:nvPr/>
      </p:nvGrpSpPr>
      <p:grpSpPr>
        <a:xfrm>
          <a:off x="0" y="0"/>
          <a:ext cx="0" cy="0"/>
          <a:chOff x="0" y="0"/>
          <a:chExt cx="0" cy="0"/>
        </a:xfrm>
      </p:grpSpPr>
      <p:sp>
        <p:nvSpPr>
          <p:cNvPr id="279" name="Google Shape;279;p43"/>
          <p:cNvSpPr/>
          <p:nvPr/>
        </p:nvSpPr>
        <p:spPr>
          <a:xfrm rot="-5400000">
            <a:off x="4090300" y="-436575"/>
            <a:ext cx="4099200" cy="6015000"/>
          </a:xfrm>
          <a:prstGeom prst="round2SameRect">
            <a:avLst>
              <a:gd fmla="val 16667"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280" name="Google Shape;280;p43"/>
          <p:cNvSpPr txBox="1"/>
          <p:nvPr>
            <p:ph idx="1" type="body"/>
          </p:nvPr>
        </p:nvSpPr>
        <p:spPr>
          <a:xfrm>
            <a:off x="3918400"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81" name="Google Shape;281;p43"/>
          <p:cNvSpPr txBox="1"/>
          <p:nvPr>
            <p:ph idx="2" type="body"/>
          </p:nvPr>
        </p:nvSpPr>
        <p:spPr>
          <a:xfrm>
            <a:off x="3918400"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82" name="Google Shape;282;p43"/>
          <p:cNvSpPr txBox="1"/>
          <p:nvPr>
            <p:ph idx="3" type="body"/>
          </p:nvPr>
        </p:nvSpPr>
        <p:spPr>
          <a:xfrm>
            <a:off x="7044450" y="36805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83" name="Google Shape;283;p43"/>
          <p:cNvSpPr txBox="1"/>
          <p:nvPr>
            <p:ph idx="4" type="body"/>
          </p:nvPr>
        </p:nvSpPr>
        <p:spPr>
          <a:xfrm>
            <a:off x="7044450" y="37806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84" name="Google Shape;284;p43"/>
          <p:cNvSpPr/>
          <p:nvPr>
            <p:ph idx="5" type="pic"/>
          </p:nvPr>
        </p:nvSpPr>
        <p:spPr>
          <a:xfrm>
            <a:off x="7049625" y="1588125"/>
            <a:ext cx="1305900" cy="1918500"/>
          </a:xfrm>
          <a:prstGeom prst="roundRect">
            <a:avLst>
              <a:gd fmla="val 16667" name="adj"/>
            </a:avLst>
          </a:prstGeom>
          <a:noFill/>
          <a:ln>
            <a:noFill/>
          </a:ln>
        </p:spPr>
      </p:sp>
      <p:sp>
        <p:nvSpPr>
          <p:cNvPr id="285" name="Google Shape;285;p43"/>
          <p:cNvSpPr/>
          <p:nvPr>
            <p:ph idx="6" type="pic"/>
          </p:nvPr>
        </p:nvSpPr>
        <p:spPr>
          <a:xfrm>
            <a:off x="3915213" y="1588600"/>
            <a:ext cx="1305900" cy="1918500"/>
          </a:xfrm>
          <a:prstGeom prst="roundRect">
            <a:avLst>
              <a:gd fmla="val 16667" name="adj"/>
            </a:avLst>
          </a:prstGeom>
          <a:noFill/>
          <a:ln>
            <a:noFill/>
          </a:ln>
        </p:spPr>
      </p:sp>
      <p:sp>
        <p:nvSpPr>
          <p:cNvPr id="286" name="Google Shape;286;p43"/>
          <p:cNvSpPr/>
          <p:nvPr>
            <p:ph idx="7" type="pic"/>
          </p:nvPr>
        </p:nvSpPr>
        <p:spPr>
          <a:xfrm>
            <a:off x="5490975" y="1588600"/>
            <a:ext cx="1305900" cy="1918500"/>
          </a:xfrm>
          <a:prstGeom prst="roundRect">
            <a:avLst>
              <a:gd fmla="val 16667" name="adj"/>
            </a:avLst>
          </a:prstGeom>
          <a:noFill/>
          <a:ln>
            <a:noFill/>
          </a:ln>
        </p:spPr>
      </p:sp>
      <p:sp>
        <p:nvSpPr>
          <p:cNvPr id="287" name="Google Shape;287;p43"/>
          <p:cNvSpPr txBox="1"/>
          <p:nvPr>
            <p:ph idx="8" type="subTitle"/>
          </p:nvPr>
        </p:nvSpPr>
        <p:spPr>
          <a:xfrm>
            <a:off x="3918800"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88" name="Google Shape;288;p43"/>
          <p:cNvSpPr txBox="1"/>
          <p:nvPr>
            <p:ph idx="9" type="subTitle"/>
          </p:nvPr>
        </p:nvSpPr>
        <p:spPr>
          <a:xfrm>
            <a:off x="5484775"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89" name="Google Shape;289;p43"/>
          <p:cNvSpPr txBox="1"/>
          <p:nvPr>
            <p:ph idx="13" type="subTitle"/>
          </p:nvPr>
        </p:nvSpPr>
        <p:spPr>
          <a:xfrm>
            <a:off x="7050750" y="10327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90" name="Google Shape;290;p43"/>
          <p:cNvSpPr txBox="1"/>
          <p:nvPr>
            <p:ph idx="14" type="body"/>
          </p:nvPr>
        </p:nvSpPr>
        <p:spPr>
          <a:xfrm>
            <a:off x="507400" y="1828050"/>
            <a:ext cx="2136300" cy="29733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2"/>
              </a:buClr>
              <a:buSzPts val="2800"/>
              <a:buChar char="●"/>
              <a:defRPr sz="2800">
                <a:solidFill>
                  <a:schemeClr val="accent2"/>
                </a:solidFill>
              </a:defRPr>
            </a:lvl1pPr>
            <a:lvl2pPr indent="-406400" lvl="1" marL="914400">
              <a:spcBef>
                <a:spcPts val="0"/>
              </a:spcBef>
              <a:spcAft>
                <a:spcPts val="0"/>
              </a:spcAft>
              <a:buClr>
                <a:schemeClr val="accent2"/>
              </a:buClr>
              <a:buSzPts val="2800"/>
              <a:buChar char="○"/>
              <a:defRPr sz="2800">
                <a:solidFill>
                  <a:schemeClr val="accent2"/>
                </a:solidFill>
              </a:defRPr>
            </a:lvl2pPr>
            <a:lvl3pPr indent="-406400" lvl="2" marL="1371600">
              <a:spcBef>
                <a:spcPts val="0"/>
              </a:spcBef>
              <a:spcAft>
                <a:spcPts val="0"/>
              </a:spcAft>
              <a:buClr>
                <a:schemeClr val="accent2"/>
              </a:buClr>
              <a:buSzPts val="2800"/>
              <a:buChar char="■"/>
              <a:defRPr sz="2800">
                <a:solidFill>
                  <a:schemeClr val="accent2"/>
                </a:solidFill>
              </a:defRPr>
            </a:lvl3pPr>
            <a:lvl4pPr indent="-406400" lvl="3" marL="1828800">
              <a:spcBef>
                <a:spcPts val="0"/>
              </a:spcBef>
              <a:spcAft>
                <a:spcPts val="0"/>
              </a:spcAft>
              <a:buClr>
                <a:schemeClr val="accent2"/>
              </a:buClr>
              <a:buSzPts val="2800"/>
              <a:buChar char="●"/>
              <a:defRPr sz="2800">
                <a:solidFill>
                  <a:schemeClr val="accent2"/>
                </a:solidFill>
              </a:defRPr>
            </a:lvl4pPr>
            <a:lvl5pPr indent="-406400" lvl="4" marL="2286000">
              <a:spcBef>
                <a:spcPts val="0"/>
              </a:spcBef>
              <a:spcAft>
                <a:spcPts val="0"/>
              </a:spcAft>
              <a:buClr>
                <a:schemeClr val="accent2"/>
              </a:buClr>
              <a:buSzPts val="2800"/>
              <a:buChar char="○"/>
              <a:defRPr sz="2800">
                <a:solidFill>
                  <a:schemeClr val="accent2"/>
                </a:solidFill>
              </a:defRPr>
            </a:lvl5pPr>
            <a:lvl6pPr indent="-406400" lvl="5" marL="2743200">
              <a:spcBef>
                <a:spcPts val="0"/>
              </a:spcBef>
              <a:spcAft>
                <a:spcPts val="0"/>
              </a:spcAft>
              <a:buClr>
                <a:schemeClr val="accent2"/>
              </a:buClr>
              <a:buSzPts val="2800"/>
              <a:buChar char="■"/>
              <a:defRPr sz="2800">
                <a:solidFill>
                  <a:schemeClr val="accent2"/>
                </a:solidFill>
              </a:defRPr>
            </a:lvl6pPr>
            <a:lvl7pPr indent="-406400" lvl="6" marL="3200400">
              <a:spcBef>
                <a:spcPts val="0"/>
              </a:spcBef>
              <a:spcAft>
                <a:spcPts val="0"/>
              </a:spcAft>
              <a:buClr>
                <a:schemeClr val="accent2"/>
              </a:buClr>
              <a:buSzPts val="2800"/>
              <a:buChar char="●"/>
              <a:defRPr sz="2800">
                <a:solidFill>
                  <a:schemeClr val="accent2"/>
                </a:solidFill>
              </a:defRPr>
            </a:lvl7pPr>
            <a:lvl8pPr indent="-406400" lvl="7" marL="3657600">
              <a:spcBef>
                <a:spcPts val="0"/>
              </a:spcBef>
              <a:spcAft>
                <a:spcPts val="0"/>
              </a:spcAft>
              <a:buClr>
                <a:schemeClr val="accent2"/>
              </a:buClr>
              <a:buSzPts val="2800"/>
              <a:buChar char="○"/>
              <a:defRPr sz="2800">
                <a:solidFill>
                  <a:schemeClr val="accent2"/>
                </a:solidFill>
              </a:defRPr>
            </a:lvl8pPr>
            <a:lvl9pPr indent="-406400" lvl="8" marL="4114800">
              <a:spcBef>
                <a:spcPts val="0"/>
              </a:spcBef>
              <a:spcAft>
                <a:spcPts val="0"/>
              </a:spcAft>
              <a:buClr>
                <a:schemeClr val="accent2"/>
              </a:buClr>
              <a:buSzPts val="2800"/>
              <a:buChar char="■"/>
              <a:defRPr sz="2800">
                <a:solidFill>
                  <a:schemeClr val="accent2"/>
                </a:solidFill>
              </a:defRPr>
            </a:lvl9pPr>
          </a:lstStyle>
          <a:p/>
        </p:txBody>
      </p:sp>
      <p:sp>
        <p:nvSpPr>
          <p:cNvPr id="291" name="Google Shape;291;p43"/>
          <p:cNvSpPr txBox="1"/>
          <p:nvPr>
            <p:ph idx="15" type="body"/>
          </p:nvPr>
        </p:nvSpPr>
        <p:spPr>
          <a:xfrm>
            <a:off x="5481425"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92" name="Google Shape;292;p43"/>
          <p:cNvSpPr txBox="1"/>
          <p:nvPr>
            <p:ph idx="16" type="body"/>
          </p:nvPr>
        </p:nvSpPr>
        <p:spPr>
          <a:xfrm>
            <a:off x="5481425"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93" name="Google Shape;293;p43"/>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32">
          <p15:clr>
            <a:srgbClr val="E46962"/>
          </p15:clr>
        </p15:guide>
        <p15:guide id="2" orient="horz" pos="208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Plan + 5 Images">
  <p:cSld name="CUSTOM_6">
    <p:bg>
      <p:bgPr>
        <a:solidFill>
          <a:schemeClr val="accent6"/>
        </a:solidFill>
      </p:bgPr>
    </p:bg>
    <p:spTree>
      <p:nvGrpSpPr>
        <p:cNvPr id="294" name="Shape 294"/>
        <p:cNvGrpSpPr/>
        <p:nvPr/>
      </p:nvGrpSpPr>
      <p:grpSpPr>
        <a:xfrm>
          <a:off x="0" y="0"/>
          <a:ext cx="0" cy="0"/>
          <a:chOff x="0" y="0"/>
          <a:chExt cx="0" cy="0"/>
        </a:xfrm>
      </p:grpSpPr>
      <p:sp>
        <p:nvSpPr>
          <p:cNvPr id="295" name="Google Shape;295;p44"/>
          <p:cNvSpPr txBox="1"/>
          <p:nvPr>
            <p:ph idx="1"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96" name="Google Shape;296;p44"/>
          <p:cNvSpPr txBox="1"/>
          <p:nvPr>
            <p:ph idx="2"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297" name="Google Shape;297;p44"/>
          <p:cNvCxnSpPr/>
          <p:nvPr/>
        </p:nvCxnSpPr>
        <p:spPr>
          <a:xfrm rot="10800000">
            <a:off x="827250" y="1481375"/>
            <a:ext cx="7489500" cy="0"/>
          </a:xfrm>
          <a:prstGeom prst="straightConnector1">
            <a:avLst/>
          </a:prstGeom>
          <a:noFill/>
          <a:ln cap="flat" cmpd="sng" w="19050">
            <a:solidFill>
              <a:schemeClr val="accent2"/>
            </a:solidFill>
            <a:prstDash val="solid"/>
            <a:round/>
            <a:headEnd len="med" w="med" type="none"/>
            <a:tailEnd len="med" w="med" type="none"/>
          </a:ln>
        </p:spPr>
      </p:cxnSp>
      <p:sp>
        <p:nvSpPr>
          <p:cNvPr id="298" name="Google Shape;298;p44"/>
          <p:cNvSpPr/>
          <p:nvPr>
            <p:ph idx="3" type="pic"/>
          </p:nvPr>
        </p:nvSpPr>
        <p:spPr>
          <a:xfrm>
            <a:off x="7049625" y="523025"/>
            <a:ext cx="1305900" cy="1918500"/>
          </a:xfrm>
          <a:prstGeom prst="roundRect">
            <a:avLst>
              <a:gd fmla="val 16667" name="adj"/>
            </a:avLst>
          </a:prstGeom>
          <a:noFill/>
          <a:ln>
            <a:noFill/>
          </a:ln>
        </p:spPr>
      </p:sp>
      <p:sp>
        <p:nvSpPr>
          <p:cNvPr id="299" name="Google Shape;299;p44"/>
          <p:cNvSpPr/>
          <p:nvPr>
            <p:ph idx="4" type="pic"/>
          </p:nvPr>
        </p:nvSpPr>
        <p:spPr>
          <a:xfrm>
            <a:off x="784775" y="522100"/>
            <a:ext cx="1305900" cy="1918500"/>
          </a:xfrm>
          <a:prstGeom prst="roundRect">
            <a:avLst>
              <a:gd fmla="val 16667" name="adj"/>
            </a:avLst>
          </a:prstGeom>
          <a:noFill/>
          <a:ln>
            <a:noFill/>
          </a:ln>
        </p:spPr>
      </p:sp>
      <p:sp>
        <p:nvSpPr>
          <p:cNvPr id="300" name="Google Shape;300;p44"/>
          <p:cNvSpPr/>
          <p:nvPr>
            <p:ph idx="5" type="pic"/>
          </p:nvPr>
        </p:nvSpPr>
        <p:spPr>
          <a:xfrm>
            <a:off x="2343950" y="523500"/>
            <a:ext cx="1305900" cy="1918500"/>
          </a:xfrm>
          <a:prstGeom prst="roundRect">
            <a:avLst>
              <a:gd fmla="val 16667" name="adj"/>
            </a:avLst>
          </a:prstGeom>
          <a:noFill/>
          <a:ln>
            <a:noFill/>
          </a:ln>
        </p:spPr>
      </p:sp>
      <p:sp>
        <p:nvSpPr>
          <p:cNvPr id="301" name="Google Shape;301;p44"/>
          <p:cNvSpPr/>
          <p:nvPr>
            <p:ph idx="6" type="pic"/>
          </p:nvPr>
        </p:nvSpPr>
        <p:spPr>
          <a:xfrm>
            <a:off x="3915213" y="523500"/>
            <a:ext cx="1305900" cy="1918500"/>
          </a:xfrm>
          <a:prstGeom prst="roundRect">
            <a:avLst>
              <a:gd fmla="val 16667" name="adj"/>
            </a:avLst>
          </a:prstGeom>
          <a:noFill/>
          <a:ln>
            <a:noFill/>
          </a:ln>
        </p:spPr>
      </p:sp>
      <p:sp>
        <p:nvSpPr>
          <p:cNvPr id="302" name="Google Shape;302;p44"/>
          <p:cNvSpPr/>
          <p:nvPr>
            <p:ph idx="7" type="pic"/>
          </p:nvPr>
        </p:nvSpPr>
        <p:spPr>
          <a:xfrm>
            <a:off x="5490975" y="523500"/>
            <a:ext cx="1305900" cy="1918500"/>
          </a:xfrm>
          <a:prstGeom prst="roundRect">
            <a:avLst>
              <a:gd fmla="val 16667" name="adj"/>
            </a:avLst>
          </a:prstGeom>
          <a:noFill/>
          <a:ln>
            <a:noFill/>
          </a:ln>
        </p:spPr>
      </p:sp>
      <p:sp>
        <p:nvSpPr>
          <p:cNvPr id="303" name="Google Shape;303;p44"/>
          <p:cNvSpPr txBox="1"/>
          <p:nvPr>
            <p:ph idx="8"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04" name="Google Shape;304;p44"/>
          <p:cNvSpPr txBox="1"/>
          <p:nvPr>
            <p:ph idx="9"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p:txBody>
      </p:sp>
      <p:sp>
        <p:nvSpPr>
          <p:cNvPr id="305" name="Google Shape;305;p44"/>
          <p:cNvSpPr txBox="1"/>
          <p:nvPr>
            <p:ph idx="13"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06" name="Google Shape;306;p44"/>
          <p:cNvSpPr txBox="1"/>
          <p:nvPr>
            <p:ph idx="14" type="body"/>
          </p:nvPr>
        </p:nvSpPr>
        <p:spPr>
          <a:xfrm>
            <a:off x="23495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7" name="Google Shape;307;p44"/>
          <p:cNvSpPr txBox="1"/>
          <p:nvPr>
            <p:ph idx="15" type="body"/>
          </p:nvPr>
        </p:nvSpPr>
        <p:spPr>
          <a:xfrm>
            <a:off x="39078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08" name="Google Shape;308;p44"/>
          <p:cNvSpPr txBox="1"/>
          <p:nvPr>
            <p:ph idx="16" type="body"/>
          </p:nvPr>
        </p:nvSpPr>
        <p:spPr>
          <a:xfrm>
            <a:off x="39078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9" name="Google Shape;309;p44"/>
          <p:cNvSpPr txBox="1"/>
          <p:nvPr>
            <p:ph idx="17" type="body"/>
          </p:nvPr>
        </p:nvSpPr>
        <p:spPr>
          <a:xfrm>
            <a:off x="5496525"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10" name="Google Shape;310;p44"/>
          <p:cNvSpPr txBox="1"/>
          <p:nvPr>
            <p:ph idx="18" type="body"/>
          </p:nvPr>
        </p:nvSpPr>
        <p:spPr>
          <a:xfrm>
            <a:off x="5496525"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11" name="Google Shape;311;p44"/>
          <p:cNvSpPr txBox="1"/>
          <p:nvPr>
            <p:ph idx="19" type="body"/>
          </p:nvPr>
        </p:nvSpPr>
        <p:spPr>
          <a:xfrm>
            <a:off x="70852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12" name="Google Shape;312;p44"/>
          <p:cNvSpPr txBox="1"/>
          <p:nvPr>
            <p:ph idx="20" type="body"/>
          </p:nvPr>
        </p:nvSpPr>
        <p:spPr>
          <a:xfrm>
            <a:off x="70852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13" name="Google Shape;313;p4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Graphic">
  <p:cSld name="CUSTOM_9">
    <p:bg>
      <p:bgPr>
        <a:solidFill>
          <a:schemeClr val="dk1"/>
        </a:solidFill>
      </p:bgPr>
    </p:bg>
    <p:spTree>
      <p:nvGrpSpPr>
        <p:cNvPr id="314" name="Shape 314"/>
        <p:cNvGrpSpPr/>
        <p:nvPr/>
      </p:nvGrpSpPr>
      <p:grpSpPr>
        <a:xfrm>
          <a:off x="0" y="0"/>
          <a:ext cx="0" cy="0"/>
          <a:chOff x="0" y="0"/>
          <a:chExt cx="0" cy="0"/>
        </a:xfrm>
      </p:grpSpPr>
      <p:sp>
        <p:nvSpPr>
          <p:cNvPr id="315" name="Google Shape;315;p45"/>
          <p:cNvSpPr txBox="1"/>
          <p:nvPr>
            <p:ph idx="1" type="body"/>
          </p:nvPr>
        </p:nvSpPr>
        <p:spPr>
          <a:xfrm>
            <a:off x="3133000" y="514275"/>
            <a:ext cx="38907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16" name="Google Shape;316;p45"/>
          <p:cNvSpPr txBox="1"/>
          <p:nvPr>
            <p:ph idx="2" type="body"/>
          </p:nvPr>
        </p:nvSpPr>
        <p:spPr>
          <a:xfrm>
            <a:off x="657679" y="436194"/>
            <a:ext cx="2278800" cy="1985100"/>
          </a:xfrm>
          <a:prstGeom prst="rect">
            <a:avLst/>
          </a:prstGeom>
        </p:spPr>
        <p:txBody>
          <a:bodyPr anchorCtr="0" anchor="t" bIns="91425" lIns="91425" spcFirstLastPara="1" rIns="91425" wrap="square" tIns="91425">
            <a:noAutofit/>
          </a:bodyPr>
          <a:lstStyle>
            <a:lvl1pPr indent="-406400" lvl="0" marL="457200">
              <a:lnSpc>
                <a:spcPct val="80000"/>
              </a:lnSpc>
              <a:spcBef>
                <a:spcPts val="0"/>
              </a:spcBef>
              <a:spcAft>
                <a:spcPts val="0"/>
              </a:spcAft>
              <a:buClr>
                <a:schemeClr val="accent2"/>
              </a:buClr>
              <a:buSzPts val="2800"/>
              <a:buChar char="●"/>
              <a:defRPr sz="2800">
                <a:solidFill>
                  <a:schemeClr val="accent2"/>
                </a:solidFill>
              </a:defRPr>
            </a:lvl1pPr>
            <a:lvl2pPr indent="-406400" lvl="1" marL="914400">
              <a:lnSpc>
                <a:spcPct val="80000"/>
              </a:lnSpc>
              <a:spcBef>
                <a:spcPts val="0"/>
              </a:spcBef>
              <a:spcAft>
                <a:spcPts val="0"/>
              </a:spcAft>
              <a:buClr>
                <a:schemeClr val="accent2"/>
              </a:buClr>
              <a:buSzPts val="2800"/>
              <a:buChar char="○"/>
              <a:defRPr sz="2800">
                <a:solidFill>
                  <a:schemeClr val="accent2"/>
                </a:solidFill>
              </a:defRPr>
            </a:lvl2pPr>
            <a:lvl3pPr indent="-406400" lvl="2" marL="1371600">
              <a:lnSpc>
                <a:spcPct val="80000"/>
              </a:lnSpc>
              <a:spcBef>
                <a:spcPts val="0"/>
              </a:spcBef>
              <a:spcAft>
                <a:spcPts val="0"/>
              </a:spcAft>
              <a:buClr>
                <a:schemeClr val="accent2"/>
              </a:buClr>
              <a:buSzPts val="2800"/>
              <a:buChar char="■"/>
              <a:defRPr sz="2800">
                <a:solidFill>
                  <a:schemeClr val="accent2"/>
                </a:solidFill>
              </a:defRPr>
            </a:lvl3pPr>
            <a:lvl4pPr indent="-406400" lvl="3" marL="1828800">
              <a:lnSpc>
                <a:spcPct val="80000"/>
              </a:lnSpc>
              <a:spcBef>
                <a:spcPts val="0"/>
              </a:spcBef>
              <a:spcAft>
                <a:spcPts val="0"/>
              </a:spcAft>
              <a:buClr>
                <a:schemeClr val="accent2"/>
              </a:buClr>
              <a:buSzPts val="2800"/>
              <a:buChar char="●"/>
              <a:defRPr sz="2800">
                <a:solidFill>
                  <a:schemeClr val="accent2"/>
                </a:solidFill>
              </a:defRPr>
            </a:lvl4pPr>
            <a:lvl5pPr indent="-406400" lvl="4" marL="2286000">
              <a:lnSpc>
                <a:spcPct val="80000"/>
              </a:lnSpc>
              <a:spcBef>
                <a:spcPts val="0"/>
              </a:spcBef>
              <a:spcAft>
                <a:spcPts val="0"/>
              </a:spcAft>
              <a:buClr>
                <a:schemeClr val="accent2"/>
              </a:buClr>
              <a:buSzPts val="2800"/>
              <a:buChar char="○"/>
              <a:defRPr sz="2800">
                <a:solidFill>
                  <a:schemeClr val="accent2"/>
                </a:solidFill>
              </a:defRPr>
            </a:lvl5pPr>
            <a:lvl6pPr indent="-406400" lvl="5" marL="2743200">
              <a:lnSpc>
                <a:spcPct val="80000"/>
              </a:lnSpc>
              <a:spcBef>
                <a:spcPts val="0"/>
              </a:spcBef>
              <a:spcAft>
                <a:spcPts val="0"/>
              </a:spcAft>
              <a:buClr>
                <a:schemeClr val="accent2"/>
              </a:buClr>
              <a:buSzPts val="2800"/>
              <a:buChar char="■"/>
              <a:defRPr sz="2800">
                <a:solidFill>
                  <a:schemeClr val="accent2"/>
                </a:solidFill>
              </a:defRPr>
            </a:lvl6pPr>
            <a:lvl7pPr indent="-406400" lvl="6" marL="3200400">
              <a:lnSpc>
                <a:spcPct val="80000"/>
              </a:lnSpc>
              <a:spcBef>
                <a:spcPts val="0"/>
              </a:spcBef>
              <a:spcAft>
                <a:spcPts val="0"/>
              </a:spcAft>
              <a:buClr>
                <a:schemeClr val="accent2"/>
              </a:buClr>
              <a:buSzPts val="2800"/>
              <a:buChar char="●"/>
              <a:defRPr sz="2800">
                <a:solidFill>
                  <a:schemeClr val="accent2"/>
                </a:solidFill>
              </a:defRPr>
            </a:lvl7pPr>
            <a:lvl8pPr indent="-406400" lvl="7" marL="3657600">
              <a:lnSpc>
                <a:spcPct val="80000"/>
              </a:lnSpc>
              <a:spcBef>
                <a:spcPts val="0"/>
              </a:spcBef>
              <a:spcAft>
                <a:spcPts val="0"/>
              </a:spcAft>
              <a:buClr>
                <a:schemeClr val="accent2"/>
              </a:buClr>
              <a:buSzPts val="2800"/>
              <a:buChar char="○"/>
              <a:defRPr sz="2800">
                <a:solidFill>
                  <a:schemeClr val="accent2"/>
                </a:solidFill>
              </a:defRPr>
            </a:lvl8pPr>
            <a:lvl9pPr indent="-406400" lvl="8" marL="4114800">
              <a:lnSpc>
                <a:spcPct val="80000"/>
              </a:lnSpc>
              <a:spcBef>
                <a:spcPts val="0"/>
              </a:spcBef>
              <a:spcAft>
                <a:spcPts val="0"/>
              </a:spcAft>
              <a:buClr>
                <a:schemeClr val="accent2"/>
              </a:buClr>
              <a:buSzPts val="2800"/>
              <a:buChar char="■"/>
              <a:defRPr sz="2800">
                <a:solidFill>
                  <a:schemeClr val="accent2"/>
                </a:solidFill>
              </a:defRPr>
            </a:lvl9pPr>
          </a:lstStyle>
          <a:p/>
        </p:txBody>
      </p:sp>
      <p:sp>
        <p:nvSpPr>
          <p:cNvPr id="317" name="Google Shape;317;p4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94">
          <p15:clr>
            <a:srgbClr val="E46962"/>
          </p15:clr>
        </p15:guide>
        <p15:guide id="2" orient="horz" pos="50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 Graphic">
  <p:cSld name="CUSTOM_12">
    <p:bg>
      <p:bgPr>
        <a:solidFill>
          <a:schemeClr val="dk1"/>
        </a:solidFill>
      </p:bgPr>
    </p:bg>
    <p:spTree>
      <p:nvGrpSpPr>
        <p:cNvPr id="318" name="Shape 318"/>
        <p:cNvGrpSpPr/>
        <p:nvPr/>
      </p:nvGrpSpPr>
      <p:grpSpPr>
        <a:xfrm>
          <a:off x="0" y="0"/>
          <a:ext cx="0" cy="0"/>
          <a:chOff x="0" y="0"/>
          <a:chExt cx="0" cy="0"/>
        </a:xfrm>
      </p:grpSpPr>
      <p:sp>
        <p:nvSpPr>
          <p:cNvPr id="319" name="Google Shape;319;p46"/>
          <p:cNvSpPr txBox="1"/>
          <p:nvPr>
            <p:ph idx="1" type="body"/>
          </p:nvPr>
        </p:nvSpPr>
        <p:spPr>
          <a:xfrm>
            <a:off x="569725" y="3435300"/>
            <a:ext cx="2884200" cy="11853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20" name="Google Shape;320;p46"/>
          <p:cNvSpPr txBox="1"/>
          <p:nvPr>
            <p:ph idx="2" type="subTitle"/>
          </p:nvPr>
        </p:nvSpPr>
        <p:spPr>
          <a:xfrm>
            <a:off x="466802" y="445100"/>
            <a:ext cx="2403600" cy="537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p:txBody>
      </p:sp>
      <p:sp>
        <p:nvSpPr>
          <p:cNvPr id="321" name="Google Shape;321;p4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1">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1150" lvl="2" marL="1371600">
              <a:spcBef>
                <a:spcPts val="0"/>
              </a:spcBef>
              <a:spcAft>
                <a:spcPts val="0"/>
              </a:spcAft>
              <a:buClr>
                <a:schemeClr val="lt1"/>
              </a:buClr>
              <a:buSzPts val="13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85750" lvl="6" marL="3200400">
              <a:spcBef>
                <a:spcPts val="0"/>
              </a:spcBef>
              <a:spcAft>
                <a:spcPts val="0"/>
              </a:spcAft>
              <a:buClr>
                <a:schemeClr val="lt1"/>
              </a:buClr>
              <a:buSzPts val="9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3050" lvl="8" marL="4114800">
              <a:spcBef>
                <a:spcPts val="0"/>
              </a:spcBef>
              <a:spcAft>
                <a:spcPts val="0"/>
              </a:spcAft>
              <a:buClr>
                <a:schemeClr val="lt1"/>
              </a:buClr>
              <a:buSzPts val="700"/>
              <a:buChar char="■"/>
              <a:defRPr>
                <a:solidFill>
                  <a:schemeClr val="lt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5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theme" Target="../theme/theme2.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9950" y="300125"/>
            <a:ext cx="8353800" cy="838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p:txBody>
      </p:sp>
      <p:sp>
        <p:nvSpPr>
          <p:cNvPr id="7" name="Google Shape;7;p1"/>
          <p:cNvSpPr txBox="1"/>
          <p:nvPr>
            <p:ph idx="1" type="body"/>
          </p:nvPr>
        </p:nvSpPr>
        <p:spPr>
          <a:xfrm>
            <a:off x="536575" y="2676025"/>
            <a:ext cx="5275500" cy="2201100"/>
          </a:xfrm>
          <a:prstGeom prst="rect">
            <a:avLst/>
          </a:prstGeom>
          <a:noFill/>
          <a:ln>
            <a:noFill/>
          </a:ln>
        </p:spPr>
        <p:txBody>
          <a:bodyPr anchorCtr="0" anchor="t" bIns="91425" lIns="91425" spcFirstLastPara="1" rIns="91425" wrap="square" tIns="91425">
            <a:noAutofit/>
          </a:bodyPr>
          <a:lstStyle>
            <a:lvl1pPr indent="-323850" lvl="0" marL="45720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indent="-317500" lvl="1" marL="9144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indent="-311150" lvl="2" marL="137160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indent="-304800" lvl="3" marL="1828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indent="-298450" lvl="4" marL="228600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indent="-292100" lvl="5" marL="27432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indent="-285750" lvl="6" marL="320040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indent="-279400" lvl="7" marL="36576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indent="-273050" lvl="8" marL="411480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s://youtube.com/shorts/VgHlXwR0BiM?si=s9uJMQKrT1nlBYE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5.jpg"/><Relationship Id="rId7" Type="http://schemas.openxmlformats.org/officeDocument/2006/relationships/image" Target="../media/image9.jp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632850" y="1124700"/>
            <a:ext cx="7878300" cy="17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Font typeface="Arial"/>
              <a:buNone/>
            </a:pPr>
            <a:r>
              <a:rPr lang="en"/>
              <a:t>CAMPAIGN</a:t>
            </a:r>
            <a:endParaRPr/>
          </a:p>
          <a:p>
            <a:pPr indent="0" lvl="0" marL="0" rtl="0" algn="ctr">
              <a:spcBef>
                <a:spcPts val="0"/>
              </a:spcBef>
              <a:spcAft>
                <a:spcPts val="0"/>
              </a:spcAft>
              <a:buClr>
                <a:schemeClr val="lt1"/>
              </a:buClr>
              <a:buSzPts val="1100"/>
              <a:buNone/>
            </a:pPr>
            <a:r>
              <a:rPr lang="en"/>
              <a:t>at LEHIGH VALLEY</a:t>
            </a:r>
            <a:endParaRPr/>
          </a:p>
        </p:txBody>
      </p:sp>
      <p:sp>
        <p:nvSpPr>
          <p:cNvPr id="327" name="Google Shape;327;p47"/>
          <p:cNvSpPr txBox="1"/>
          <p:nvPr>
            <p:ph idx="1" type="body"/>
          </p:nvPr>
        </p:nvSpPr>
        <p:spPr>
          <a:xfrm>
            <a:off x="3205800" y="3606650"/>
            <a:ext cx="2732400" cy="772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700"/>
              <a:t>July 31, 2025</a:t>
            </a:r>
            <a:endParaRPr sz="3100"/>
          </a:p>
        </p:txBody>
      </p:sp>
      <p:sp>
        <p:nvSpPr>
          <p:cNvPr id="328" name="Google Shape;328;p47"/>
          <p:cNvSpPr txBox="1"/>
          <p:nvPr>
            <p:ph idx="2" type="subTitle"/>
          </p:nvPr>
        </p:nvSpPr>
        <p:spPr>
          <a:xfrm>
            <a:off x="2776350" y="2866200"/>
            <a:ext cx="3591300" cy="56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None/>
            </a:pPr>
            <a:r>
              <a:rPr lang="en"/>
              <a:t>Ryan Abramson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6"/>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Vision</a:t>
            </a:r>
            <a:endParaRPr/>
          </a:p>
        </p:txBody>
      </p:sp>
      <p:sp>
        <p:nvSpPr>
          <p:cNvPr id="421" name="Google Shape;421;p56"/>
          <p:cNvSpPr txBox="1"/>
          <p:nvPr>
            <p:ph idx="2" type="body"/>
          </p:nvPr>
        </p:nvSpPr>
        <p:spPr>
          <a:xfrm>
            <a:off x="810075" y="1675125"/>
            <a:ext cx="7539900" cy="3167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AutoNum type="arabicPeriod"/>
            </a:pPr>
            <a:r>
              <a:rPr lang="en" sz="2500"/>
              <a:t>Own </a:t>
            </a:r>
            <a:r>
              <a:rPr i="1" lang="en" sz="2500" u="sng">
                <a:solidFill>
                  <a:schemeClr val="accent1"/>
                </a:solidFill>
              </a:rPr>
              <a:t>Next-Gen</a:t>
            </a:r>
            <a:r>
              <a:rPr lang="en" sz="2500"/>
              <a:t> learner market in the Lehigh Valley</a:t>
            </a:r>
            <a:endParaRPr sz="2500"/>
          </a:p>
          <a:p>
            <a:pPr indent="0" lvl="0" marL="457200" rtl="0" algn="l">
              <a:spcBef>
                <a:spcPts val="0"/>
              </a:spcBef>
              <a:spcAft>
                <a:spcPts val="0"/>
              </a:spcAft>
              <a:buNone/>
            </a:pPr>
            <a:r>
              <a:rPr lang="en" sz="1200"/>
              <a:t> </a:t>
            </a:r>
            <a:endParaRPr sz="1200"/>
          </a:p>
          <a:p>
            <a:pPr indent="-387350" lvl="0" marL="457200" rtl="0" algn="l">
              <a:spcBef>
                <a:spcPts val="0"/>
              </a:spcBef>
              <a:spcAft>
                <a:spcPts val="0"/>
              </a:spcAft>
              <a:buSzPts val="2500"/>
              <a:buAutoNum type="arabicPeriod"/>
            </a:pPr>
            <a:r>
              <a:rPr lang="en" sz="2500"/>
              <a:t>Use </a:t>
            </a:r>
            <a:r>
              <a:rPr i="1" lang="en" sz="2500" u="sng">
                <a:solidFill>
                  <a:schemeClr val="accent1"/>
                </a:solidFill>
              </a:rPr>
              <a:t>positive</a:t>
            </a:r>
            <a:r>
              <a:rPr lang="en" sz="2500"/>
              <a:t> and </a:t>
            </a:r>
            <a:r>
              <a:rPr i="1" lang="en" sz="2500" u="sng">
                <a:solidFill>
                  <a:schemeClr val="accent1"/>
                </a:solidFill>
              </a:rPr>
              <a:t>brand-unique</a:t>
            </a:r>
            <a:r>
              <a:rPr lang="en" sz="2500"/>
              <a:t> language</a:t>
            </a:r>
            <a:endParaRPr sz="2500"/>
          </a:p>
          <a:p>
            <a:pPr indent="0" lvl="0" marL="457200" rtl="0" algn="l">
              <a:spcBef>
                <a:spcPts val="0"/>
              </a:spcBef>
              <a:spcAft>
                <a:spcPts val="0"/>
              </a:spcAft>
              <a:buNone/>
            </a:pPr>
            <a:r>
              <a:t/>
            </a:r>
            <a:endParaRPr sz="1200"/>
          </a:p>
          <a:p>
            <a:pPr indent="-387350" lvl="0" marL="457200" rtl="0" algn="l">
              <a:spcBef>
                <a:spcPts val="0"/>
              </a:spcBef>
              <a:spcAft>
                <a:spcPts val="0"/>
              </a:spcAft>
              <a:buSzPts val="2500"/>
              <a:buAutoNum type="arabicPeriod"/>
            </a:pPr>
            <a:r>
              <a:rPr lang="en" sz="2500"/>
              <a:t>Prioritize </a:t>
            </a:r>
            <a:r>
              <a:rPr i="1" lang="en" sz="2500" u="sng">
                <a:solidFill>
                  <a:schemeClr val="accent1"/>
                </a:solidFill>
              </a:rPr>
              <a:t>evergreen </a:t>
            </a:r>
            <a:r>
              <a:rPr i="1" lang="en" sz="2500" u="sng">
                <a:solidFill>
                  <a:schemeClr val="accent1"/>
                </a:solidFill>
              </a:rPr>
              <a:t>strategies</a:t>
            </a:r>
            <a:r>
              <a:rPr lang="en" sz="2500"/>
              <a:t> for efficient use of the impulse window, time and budget.</a:t>
            </a:r>
            <a:endParaRPr sz="2500"/>
          </a:p>
          <a:p>
            <a:pPr indent="-387350" lvl="0" marL="457200" rtl="0" algn="l">
              <a:spcBef>
                <a:spcPts val="0"/>
              </a:spcBef>
              <a:spcAft>
                <a:spcPts val="0"/>
              </a:spcAft>
              <a:buSzPts val="2500"/>
              <a:buAutoNum type="arabicPeriod"/>
            </a:pPr>
            <a:r>
              <a:rPr i="1" lang="en" sz="2500" u="sng">
                <a:solidFill>
                  <a:schemeClr val="accent1"/>
                </a:solidFill>
              </a:rPr>
              <a:t>Resource efficient</a:t>
            </a:r>
            <a:r>
              <a:rPr lang="en" sz="2500"/>
              <a:t>, </a:t>
            </a:r>
            <a:r>
              <a:rPr lang="en" sz="2500"/>
              <a:t>leveraging</a:t>
            </a:r>
            <a:r>
              <a:rPr lang="en" sz="2500"/>
              <a:t> existing platforms and relationships (in year one).</a:t>
            </a:r>
            <a:endParaRPr sz="2500"/>
          </a:p>
        </p:txBody>
      </p:sp>
      <p:sp>
        <p:nvSpPr>
          <p:cNvPr id="422" name="Google Shape;422;p5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57" title="Penn State Logo - Reverse.png"/>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6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8"/>
          <p:cNvSpPr txBox="1"/>
          <p:nvPr>
            <p:ph type="title"/>
          </p:nvPr>
        </p:nvSpPr>
        <p:spPr>
          <a:xfrm>
            <a:off x="697350" y="3063750"/>
            <a:ext cx="7749300" cy="88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Enrollment, Alumni, Partners</a:t>
            </a:r>
            <a:endParaRPr/>
          </a:p>
        </p:txBody>
      </p:sp>
      <p:sp>
        <p:nvSpPr>
          <p:cNvPr id="433" name="Google Shape;433;p58"/>
          <p:cNvSpPr txBox="1"/>
          <p:nvPr>
            <p:ph idx="2" type="title"/>
          </p:nvPr>
        </p:nvSpPr>
        <p:spPr>
          <a:xfrm>
            <a:off x="3278250" y="1194450"/>
            <a:ext cx="2587500" cy="18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03</a:t>
            </a:r>
            <a:endParaRPr/>
          </a:p>
        </p:txBody>
      </p:sp>
      <p:pic>
        <p:nvPicPr>
          <p:cNvPr id="434" name="Google Shape;434;p58" title="Penn State Logo - Reverse.png"/>
          <p:cNvPicPr preferRelativeResize="0"/>
          <p:nvPr/>
        </p:nvPicPr>
        <p:blipFill>
          <a:blip r:embed="rId3">
            <a:alphaModFix/>
          </a:blip>
          <a:stretch>
            <a:fillRect/>
          </a:stretch>
        </p:blipFill>
        <p:spPr>
          <a:xfrm>
            <a:off x="7594425" y="3838100"/>
            <a:ext cx="1057275" cy="1057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59" title="PSLHistoricMarker.png"/>
          <p:cNvPicPr preferRelativeResize="0"/>
          <p:nvPr>
            <p:ph idx="2" type="pic"/>
          </p:nvPr>
        </p:nvPicPr>
        <p:blipFill rotWithShape="1">
          <a:blip r:embed="rId3">
            <a:alphaModFix/>
          </a:blip>
          <a:srcRect b="11066" l="0" r="0" t="11058"/>
          <a:stretch/>
        </p:blipFill>
        <p:spPr>
          <a:xfrm>
            <a:off x="5485725" y="523025"/>
            <a:ext cx="3135300" cy="4097700"/>
          </a:xfrm>
          <a:prstGeom prst="roundRect">
            <a:avLst>
              <a:gd fmla="val 16667" name="adj"/>
            </a:avLst>
          </a:prstGeom>
        </p:spPr>
      </p:pic>
      <p:sp>
        <p:nvSpPr>
          <p:cNvPr id="440" name="Google Shape;440;p59"/>
          <p:cNvSpPr txBox="1"/>
          <p:nvPr>
            <p:ph type="title"/>
          </p:nvPr>
        </p:nvSpPr>
        <p:spPr>
          <a:xfrm>
            <a:off x="591450" y="391675"/>
            <a:ext cx="4397400" cy="33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 feel </a:t>
            </a:r>
            <a:r>
              <a:rPr lang="en" sz="3200">
                <a:solidFill>
                  <a:schemeClr val="accent1"/>
                </a:solidFill>
              </a:rPr>
              <a:t>a deep sense of purpose</a:t>
            </a:r>
            <a:r>
              <a:rPr lang="en" sz="3200"/>
              <a:t>. Everything led me to this moment.”</a:t>
            </a:r>
            <a:r>
              <a:rPr lang="en"/>
              <a:t>- </a:t>
            </a:r>
            <a:r>
              <a:rPr lang="en" sz="2400">
                <a:latin typeface="Barlow Medium"/>
                <a:ea typeface="Barlow Medium"/>
                <a:cs typeface="Barlow Medium"/>
                <a:sym typeface="Barlow Medium"/>
              </a:rPr>
              <a:t>Murtaza Jaffer</a:t>
            </a:r>
            <a:endParaRPr sz="2400">
              <a:latin typeface="Barlow Medium"/>
              <a:ea typeface="Barlow Medium"/>
              <a:cs typeface="Barlow Medium"/>
              <a:sym typeface="Barlow Medium"/>
            </a:endParaRPr>
          </a:p>
          <a:p>
            <a:pPr indent="0" lvl="0" marL="0" rtl="0" algn="l">
              <a:spcBef>
                <a:spcPts val="0"/>
              </a:spcBef>
              <a:spcAft>
                <a:spcPts val="0"/>
              </a:spcAft>
              <a:buNone/>
            </a:pPr>
            <a:r>
              <a:t/>
            </a:r>
            <a:endParaRPr/>
          </a:p>
        </p:txBody>
      </p:sp>
      <p:sp>
        <p:nvSpPr>
          <p:cNvPr id="441" name="Google Shape;441;p59"/>
          <p:cNvSpPr txBox="1"/>
          <p:nvPr>
            <p:ph idx="1" type="body"/>
          </p:nvPr>
        </p:nvSpPr>
        <p:spPr>
          <a:xfrm>
            <a:off x="591450" y="3017375"/>
            <a:ext cx="4444800" cy="136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i="1" lang="en" sz="1700">
                <a:latin typeface="Arial"/>
                <a:ea typeface="Arial"/>
                <a:cs typeface="Arial"/>
                <a:sym typeface="Arial"/>
              </a:rPr>
              <a:t>Alumni features can drive enrollment</a:t>
            </a:r>
            <a:r>
              <a:rPr i="1" lang="en" sz="1700">
                <a:latin typeface="Arial"/>
                <a:ea typeface="Arial"/>
                <a:cs typeface="Arial"/>
                <a:sym typeface="Arial"/>
              </a:rPr>
              <a:t> - </a:t>
            </a:r>
            <a:r>
              <a:rPr b="1" i="1" lang="en" sz="1700">
                <a:latin typeface="Arial"/>
                <a:ea typeface="Arial"/>
                <a:cs typeface="Arial"/>
                <a:sym typeface="Arial"/>
              </a:rPr>
              <a:t>business partnerships can increase visibility and giving - emotion can drive decisions.</a:t>
            </a:r>
            <a:endParaRPr i="1" sz="3000"/>
          </a:p>
        </p:txBody>
      </p:sp>
      <p:sp>
        <p:nvSpPr>
          <p:cNvPr id="442" name="Google Shape;442;p5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0"/>
          <p:cNvSpPr txBox="1"/>
          <p:nvPr>
            <p:ph idx="5" type="body"/>
          </p:nvPr>
        </p:nvSpPr>
        <p:spPr>
          <a:xfrm>
            <a:off x="480425" y="811300"/>
            <a:ext cx="48783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RISING IN THE VALLEY</a:t>
            </a:r>
            <a:endParaRPr sz="2500"/>
          </a:p>
        </p:txBody>
      </p:sp>
      <p:sp>
        <p:nvSpPr>
          <p:cNvPr id="448" name="Google Shape;448;p60"/>
          <p:cNvSpPr txBox="1"/>
          <p:nvPr>
            <p:ph type="title"/>
          </p:nvPr>
        </p:nvSpPr>
        <p:spPr>
          <a:xfrm>
            <a:off x="702825" y="1575737"/>
            <a:ext cx="2038800" cy="3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a:t>
            </a:r>
            <a:endParaRPr/>
          </a:p>
        </p:txBody>
      </p:sp>
      <p:sp>
        <p:nvSpPr>
          <p:cNvPr id="449" name="Google Shape;449;p60"/>
          <p:cNvSpPr txBox="1"/>
          <p:nvPr>
            <p:ph idx="2" type="title"/>
          </p:nvPr>
        </p:nvSpPr>
        <p:spPr>
          <a:xfrm>
            <a:off x="702825" y="2374888"/>
            <a:ext cx="2038800" cy="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TACTIC</a:t>
            </a:r>
            <a:endParaRPr/>
          </a:p>
        </p:txBody>
      </p:sp>
      <p:sp>
        <p:nvSpPr>
          <p:cNvPr id="450" name="Google Shape;450;p60"/>
          <p:cNvSpPr txBox="1"/>
          <p:nvPr>
            <p:ph idx="3" type="title"/>
          </p:nvPr>
        </p:nvSpPr>
        <p:spPr>
          <a:xfrm>
            <a:off x="702825" y="4064991"/>
            <a:ext cx="2038800" cy="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MEASUREMENT</a:t>
            </a:r>
            <a:endParaRPr/>
          </a:p>
        </p:txBody>
      </p:sp>
      <p:sp>
        <p:nvSpPr>
          <p:cNvPr id="451" name="Google Shape;451;p60"/>
          <p:cNvSpPr txBox="1"/>
          <p:nvPr>
            <p:ph idx="4294967295" type="title"/>
          </p:nvPr>
        </p:nvSpPr>
        <p:spPr>
          <a:xfrm>
            <a:off x="3435929" y="1426350"/>
            <a:ext cx="4810200" cy="7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Barlow"/>
                <a:ea typeface="Barlow"/>
                <a:cs typeface="Barlow"/>
                <a:sym typeface="Barlow"/>
              </a:rPr>
              <a:t>INCREASE STUDENTS FROM BUCKS COUNTY</a:t>
            </a:r>
            <a:endParaRPr b="1" sz="1700">
              <a:solidFill>
                <a:schemeClr val="lt1"/>
              </a:solidFill>
              <a:latin typeface="Barlow"/>
              <a:ea typeface="Barlow"/>
              <a:cs typeface="Barlow"/>
              <a:sym typeface="Barlow"/>
            </a:endParaRPr>
          </a:p>
          <a:p>
            <a:pPr indent="0" lvl="0" marL="0" rtl="0" algn="l">
              <a:spcBef>
                <a:spcPts val="0"/>
              </a:spcBef>
              <a:spcAft>
                <a:spcPts val="0"/>
              </a:spcAft>
              <a:buNone/>
            </a:pPr>
            <a:r>
              <a:rPr i="1" lang="en" sz="1700">
                <a:solidFill>
                  <a:schemeClr val="lt1"/>
                </a:solidFill>
                <a:latin typeface="Barlow Light"/>
                <a:ea typeface="Barlow Light"/>
                <a:cs typeface="Barlow Light"/>
                <a:sym typeface="Barlow Light"/>
              </a:rPr>
              <a:t>(2024: Abington 672 / LV 67)</a:t>
            </a:r>
            <a:endParaRPr i="1" sz="1700">
              <a:solidFill>
                <a:schemeClr val="lt1"/>
              </a:solidFill>
              <a:latin typeface="Barlow Light"/>
              <a:ea typeface="Barlow Light"/>
              <a:cs typeface="Barlow Light"/>
              <a:sym typeface="Barlow Light"/>
            </a:endParaRPr>
          </a:p>
        </p:txBody>
      </p:sp>
      <p:sp>
        <p:nvSpPr>
          <p:cNvPr id="452" name="Google Shape;452;p60"/>
          <p:cNvSpPr txBox="1"/>
          <p:nvPr>
            <p:ph idx="4294967295" type="title"/>
          </p:nvPr>
        </p:nvSpPr>
        <p:spPr>
          <a:xfrm>
            <a:off x="3436500" y="2330966"/>
            <a:ext cx="48783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Barlow"/>
                <a:ea typeface="Barlow"/>
                <a:cs typeface="Barlow"/>
                <a:sym typeface="Barlow"/>
              </a:rPr>
              <a:t>DEPLOY A MULTI-PLATFORM GRWM CAMPAIGN</a:t>
            </a:r>
            <a:endParaRPr b="1" sz="1700">
              <a:solidFill>
                <a:schemeClr val="lt1"/>
              </a:solidFill>
              <a:latin typeface="Barlow"/>
              <a:ea typeface="Barlow"/>
              <a:cs typeface="Barlow"/>
              <a:sym typeface="Barlow"/>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NexGen Learners/Flexibility</a:t>
            </a:r>
            <a:r>
              <a:rPr lang="en" sz="1700">
                <a:solidFill>
                  <a:schemeClr val="lt1"/>
                </a:solidFill>
                <a:latin typeface="Barlow Light"/>
                <a:ea typeface="Barlow Light"/>
                <a:cs typeface="Barlow Light"/>
                <a:sym typeface="Barlow Light"/>
              </a:rPr>
              <a:t>. (Life/Work)</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Value Driven. (Cost)</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Opportunities. Connections to local business and </a:t>
            </a:r>
            <a:r>
              <a:rPr lang="en" sz="1700">
                <a:solidFill>
                  <a:schemeClr val="lt1"/>
                </a:solidFill>
                <a:latin typeface="Barlow Light"/>
                <a:ea typeface="Barlow Light"/>
                <a:cs typeface="Barlow Light"/>
                <a:sym typeface="Barlow Light"/>
              </a:rPr>
              <a:t>employment</a:t>
            </a:r>
            <a:endParaRPr sz="1700">
              <a:solidFill>
                <a:schemeClr val="lt1"/>
              </a:solidFill>
              <a:latin typeface="Barlow Light"/>
              <a:ea typeface="Barlow Light"/>
              <a:cs typeface="Barlow Light"/>
              <a:sym typeface="Barlow Light"/>
            </a:endParaRPr>
          </a:p>
        </p:txBody>
      </p:sp>
      <p:sp>
        <p:nvSpPr>
          <p:cNvPr id="453" name="Google Shape;453;p60"/>
          <p:cNvSpPr txBox="1"/>
          <p:nvPr>
            <p:ph idx="4294967295" type="title"/>
          </p:nvPr>
        </p:nvSpPr>
        <p:spPr>
          <a:xfrm>
            <a:off x="3436500" y="4064996"/>
            <a:ext cx="4878300" cy="650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Enroll 10 new 4-year students for 2026-27</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Greatest flexibility with new, returning, late to start students.</a:t>
            </a:r>
            <a:endParaRPr sz="1700">
              <a:solidFill>
                <a:schemeClr val="lt1"/>
              </a:solidFill>
              <a:latin typeface="Barlow Light"/>
              <a:ea typeface="Barlow Light"/>
              <a:cs typeface="Barlow Light"/>
              <a:sym typeface="Barlow Light"/>
            </a:endParaRPr>
          </a:p>
        </p:txBody>
      </p:sp>
      <p:cxnSp>
        <p:nvCxnSpPr>
          <p:cNvPr id="454" name="Google Shape;454;p60"/>
          <p:cNvCxnSpPr/>
          <p:nvPr/>
        </p:nvCxnSpPr>
        <p:spPr>
          <a:xfrm>
            <a:off x="791150" y="1371575"/>
            <a:ext cx="7455600" cy="0"/>
          </a:xfrm>
          <a:prstGeom prst="straightConnector1">
            <a:avLst/>
          </a:prstGeom>
          <a:noFill/>
          <a:ln cap="flat" cmpd="sng" w="9525">
            <a:solidFill>
              <a:schemeClr val="dk2"/>
            </a:solidFill>
            <a:prstDash val="solid"/>
            <a:round/>
            <a:headEnd len="med" w="med" type="none"/>
            <a:tailEnd len="med" w="med" type="none"/>
          </a:ln>
        </p:spPr>
      </p:cxnSp>
      <p:cxnSp>
        <p:nvCxnSpPr>
          <p:cNvPr id="455" name="Google Shape;455;p60"/>
          <p:cNvCxnSpPr/>
          <p:nvPr/>
        </p:nvCxnSpPr>
        <p:spPr>
          <a:xfrm>
            <a:off x="791150" y="2184934"/>
            <a:ext cx="7455600" cy="0"/>
          </a:xfrm>
          <a:prstGeom prst="straightConnector1">
            <a:avLst/>
          </a:prstGeom>
          <a:noFill/>
          <a:ln cap="flat" cmpd="sng" w="9525">
            <a:solidFill>
              <a:schemeClr val="dk2"/>
            </a:solidFill>
            <a:prstDash val="solid"/>
            <a:round/>
            <a:headEnd len="med" w="med" type="none"/>
            <a:tailEnd len="med" w="med" type="none"/>
          </a:ln>
        </p:spPr>
      </p:cxnSp>
      <p:cxnSp>
        <p:nvCxnSpPr>
          <p:cNvPr id="456" name="Google Shape;456;p60"/>
          <p:cNvCxnSpPr/>
          <p:nvPr/>
        </p:nvCxnSpPr>
        <p:spPr>
          <a:xfrm>
            <a:off x="702825" y="3924098"/>
            <a:ext cx="7455600" cy="0"/>
          </a:xfrm>
          <a:prstGeom prst="straightConnector1">
            <a:avLst/>
          </a:prstGeom>
          <a:noFill/>
          <a:ln cap="flat" cmpd="sng" w="9525">
            <a:solidFill>
              <a:schemeClr val="dk2"/>
            </a:solidFill>
            <a:prstDash val="solid"/>
            <a:round/>
            <a:headEnd len="med" w="med" type="none"/>
            <a:tailEnd len="med" w="med" type="none"/>
          </a:ln>
        </p:spPr>
      </p:cxnSp>
      <p:sp>
        <p:nvSpPr>
          <p:cNvPr id="457" name="Google Shape;457;p60"/>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ENROLLMENT</a:t>
            </a:r>
            <a:endParaRPr sz="3000"/>
          </a:p>
        </p:txBody>
      </p:sp>
      <p:pic>
        <p:nvPicPr>
          <p:cNvPr id="458" name="Google Shape;458;p60" title="Penn State Logo - Reverse.png"/>
          <p:cNvPicPr preferRelativeResize="0"/>
          <p:nvPr/>
        </p:nvPicPr>
        <p:blipFill>
          <a:blip r:embed="rId3">
            <a:alphaModFix/>
          </a:blip>
          <a:stretch>
            <a:fillRect/>
          </a:stretch>
        </p:blipFill>
        <p:spPr>
          <a:xfrm>
            <a:off x="7469325" y="168250"/>
            <a:ext cx="1057275" cy="1057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1"/>
          <p:cNvSpPr txBox="1"/>
          <p:nvPr>
            <p:ph idx="5" type="body"/>
          </p:nvPr>
        </p:nvSpPr>
        <p:spPr>
          <a:xfrm>
            <a:off x="480425" y="803888"/>
            <a:ext cx="48783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ROOTED AND RISING</a:t>
            </a:r>
            <a:endParaRPr sz="2500"/>
          </a:p>
        </p:txBody>
      </p:sp>
      <p:sp>
        <p:nvSpPr>
          <p:cNvPr id="464" name="Google Shape;464;p61"/>
          <p:cNvSpPr txBox="1"/>
          <p:nvPr>
            <p:ph type="title"/>
          </p:nvPr>
        </p:nvSpPr>
        <p:spPr>
          <a:xfrm>
            <a:off x="702825" y="1575737"/>
            <a:ext cx="2038800" cy="3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a:t>
            </a:r>
            <a:endParaRPr/>
          </a:p>
        </p:txBody>
      </p:sp>
      <p:sp>
        <p:nvSpPr>
          <p:cNvPr id="465" name="Google Shape;465;p61"/>
          <p:cNvSpPr txBox="1"/>
          <p:nvPr>
            <p:ph idx="2" type="title"/>
          </p:nvPr>
        </p:nvSpPr>
        <p:spPr>
          <a:xfrm>
            <a:off x="702825" y="2374888"/>
            <a:ext cx="2038800" cy="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TACTIC</a:t>
            </a:r>
            <a:endParaRPr/>
          </a:p>
        </p:txBody>
      </p:sp>
      <p:sp>
        <p:nvSpPr>
          <p:cNvPr id="466" name="Google Shape;466;p61"/>
          <p:cNvSpPr txBox="1"/>
          <p:nvPr>
            <p:ph idx="3" type="title"/>
          </p:nvPr>
        </p:nvSpPr>
        <p:spPr>
          <a:xfrm>
            <a:off x="702825" y="4149216"/>
            <a:ext cx="2038800" cy="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MEASUREMENT</a:t>
            </a:r>
            <a:endParaRPr/>
          </a:p>
        </p:txBody>
      </p:sp>
      <p:sp>
        <p:nvSpPr>
          <p:cNvPr id="467" name="Google Shape;467;p61"/>
          <p:cNvSpPr txBox="1"/>
          <p:nvPr>
            <p:ph idx="4294967295" type="title"/>
          </p:nvPr>
        </p:nvSpPr>
        <p:spPr>
          <a:xfrm>
            <a:off x="3435929" y="1426350"/>
            <a:ext cx="4810200" cy="7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Barlow"/>
                <a:ea typeface="Barlow"/>
                <a:cs typeface="Barlow"/>
                <a:sym typeface="Barlow"/>
              </a:rPr>
              <a:t>FOCUS ON LOCAL ALUMNI ENGAGEMENT</a:t>
            </a:r>
            <a:endParaRPr b="1" sz="1700">
              <a:solidFill>
                <a:schemeClr val="lt1"/>
              </a:solidFill>
              <a:latin typeface="Barlow"/>
              <a:ea typeface="Barlow"/>
              <a:cs typeface="Barlow"/>
              <a:sym typeface="Barlow"/>
            </a:endParaRPr>
          </a:p>
        </p:txBody>
      </p:sp>
      <p:sp>
        <p:nvSpPr>
          <p:cNvPr id="468" name="Google Shape;468;p61"/>
          <p:cNvSpPr txBox="1"/>
          <p:nvPr>
            <p:ph idx="4294967295" type="title"/>
          </p:nvPr>
        </p:nvSpPr>
        <p:spPr>
          <a:xfrm>
            <a:off x="3436500" y="2330966"/>
            <a:ext cx="48783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Barlow"/>
                <a:ea typeface="Barlow"/>
                <a:cs typeface="Barlow"/>
                <a:sym typeface="Barlow"/>
              </a:rPr>
              <a:t>FRIDAY FOCUS</a:t>
            </a:r>
            <a:endParaRPr b="1" sz="1700">
              <a:solidFill>
                <a:schemeClr val="lt1"/>
              </a:solidFill>
              <a:latin typeface="Barlow"/>
              <a:ea typeface="Barlow"/>
              <a:cs typeface="Barlow"/>
              <a:sym typeface="Barlow"/>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Celebrate PSLV engaged alumni every Friday</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Social, Video, Long Form Storytelling</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Encourage sharing to increase awareness and grow needed content and leads.</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Semester Friday event (coffee, lunch, etc)</a:t>
            </a:r>
            <a:endParaRPr sz="1700">
              <a:solidFill>
                <a:schemeClr val="lt1"/>
              </a:solidFill>
              <a:latin typeface="Barlow Light"/>
              <a:ea typeface="Barlow Light"/>
              <a:cs typeface="Barlow Light"/>
              <a:sym typeface="Barlow Light"/>
            </a:endParaRPr>
          </a:p>
          <a:p>
            <a:pPr indent="0" lvl="0" marL="457200" rtl="0" algn="l">
              <a:spcBef>
                <a:spcPts val="0"/>
              </a:spcBef>
              <a:spcAft>
                <a:spcPts val="0"/>
              </a:spcAft>
              <a:buNone/>
            </a:pPr>
            <a:r>
              <a:t/>
            </a:r>
            <a:endParaRPr sz="1700">
              <a:solidFill>
                <a:schemeClr val="lt1"/>
              </a:solidFill>
              <a:latin typeface="Barlow Light"/>
              <a:ea typeface="Barlow Light"/>
              <a:cs typeface="Barlow Light"/>
              <a:sym typeface="Barlow Light"/>
            </a:endParaRPr>
          </a:p>
        </p:txBody>
      </p:sp>
      <p:sp>
        <p:nvSpPr>
          <p:cNvPr id="469" name="Google Shape;469;p61"/>
          <p:cNvSpPr txBox="1"/>
          <p:nvPr>
            <p:ph idx="4294967295" type="title"/>
          </p:nvPr>
        </p:nvSpPr>
        <p:spPr>
          <a:xfrm>
            <a:off x="3435925" y="4150554"/>
            <a:ext cx="4810200" cy="32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Barlow Light"/>
              <a:buChar char="●"/>
            </a:pPr>
            <a:r>
              <a:rPr lang="en" sz="1600">
                <a:solidFill>
                  <a:schemeClr val="lt1"/>
                </a:solidFill>
                <a:latin typeface="Barlow Light"/>
                <a:ea typeface="Barlow Light"/>
                <a:cs typeface="Barlow Light"/>
                <a:sym typeface="Barlow Light"/>
              </a:rPr>
              <a:t>By May 2026, increase social engagement by 5%; measured by shares on major platforms over established base data from prior year..</a:t>
            </a:r>
            <a:endParaRPr sz="1600">
              <a:solidFill>
                <a:schemeClr val="lt1"/>
              </a:solidFill>
              <a:latin typeface="Barlow Light"/>
              <a:ea typeface="Barlow Light"/>
              <a:cs typeface="Barlow Light"/>
              <a:sym typeface="Barlow Light"/>
            </a:endParaRPr>
          </a:p>
        </p:txBody>
      </p:sp>
      <p:cxnSp>
        <p:nvCxnSpPr>
          <p:cNvPr id="470" name="Google Shape;470;p61"/>
          <p:cNvCxnSpPr/>
          <p:nvPr/>
        </p:nvCxnSpPr>
        <p:spPr>
          <a:xfrm>
            <a:off x="791150" y="1371575"/>
            <a:ext cx="7455600" cy="0"/>
          </a:xfrm>
          <a:prstGeom prst="straightConnector1">
            <a:avLst/>
          </a:prstGeom>
          <a:noFill/>
          <a:ln cap="flat" cmpd="sng" w="9525">
            <a:solidFill>
              <a:schemeClr val="dk2"/>
            </a:solidFill>
            <a:prstDash val="solid"/>
            <a:round/>
            <a:headEnd len="med" w="med" type="none"/>
            <a:tailEnd len="med" w="med" type="none"/>
          </a:ln>
        </p:spPr>
      </p:cxnSp>
      <p:cxnSp>
        <p:nvCxnSpPr>
          <p:cNvPr id="471" name="Google Shape;471;p61"/>
          <p:cNvCxnSpPr/>
          <p:nvPr/>
        </p:nvCxnSpPr>
        <p:spPr>
          <a:xfrm>
            <a:off x="791150" y="2184934"/>
            <a:ext cx="7455600" cy="0"/>
          </a:xfrm>
          <a:prstGeom prst="straightConnector1">
            <a:avLst/>
          </a:prstGeom>
          <a:noFill/>
          <a:ln cap="flat" cmpd="sng" w="9525">
            <a:solidFill>
              <a:schemeClr val="dk2"/>
            </a:solidFill>
            <a:prstDash val="solid"/>
            <a:round/>
            <a:headEnd len="med" w="med" type="none"/>
            <a:tailEnd len="med" w="med" type="none"/>
          </a:ln>
        </p:spPr>
      </p:cxnSp>
      <p:cxnSp>
        <p:nvCxnSpPr>
          <p:cNvPr id="472" name="Google Shape;472;p61"/>
          <p:cNvCxnSpPr/>
          <p:nvPr/>
        </p:nvCxnSpPr>
        <p:spPr>
          <a:xfrm>
            <a:off x="702825" y="4141336"/>
            <a:ext cx="7455600" cy="0"/>
          </a:xfrm>
          <a:prstGeom prst="straightConnector1">
            <a:avLst/>
          </a:prstGeom>
          <a:noFill/>
          <a:ln cap="flat" cmpd="sng" w="9525">
            <a:solidFill>
              <a:schemeClr val="dk2"/>
            </a:solidFill>
            <a:prstDash val="solid"/>
            <a:round/>
            <a:headEnd len="med" w="med" type="none"/>
            <a:tailEnd len="med" w="med" type="none"/>
          </a:ln>
        </p:spPr>
      </p:cxnSp>
      <p:sp>
        <p:nvSpPr>
          <p:cNvPr id="473" name="Google Shape;473;p61"/>
          <p:cNvSpPr txBox="1"/>
          <p:nvPr>
            <p:ph idx="1" type="subTitle"/>
          </p:nvPr>
        </p:nvSpPr>
        <p:spPr>
          <a:xfrm>
            <a:off x="480427" y="290625"/>
            <a:ext cx="5330700" cy="2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ALUMNI AND GIVING</a:t>
            </a:r>
            <a:endParaRPr sz="3000"/>
          </a:p>
        </p:txBody>
      </p:sp>
      <p:pic>
        <p:nvPicPr>
          <p:cNvPr id="474" name="Google Shape;474;p61" title="Penn State Logo - Reverse.png"/>
          <p:cNvPicPr preferRelativeResize="0"/>
          <p:nvPr/>
        </p:nvPicPr>
        <p:blipFill>
          <a:blip r:embed="rId3">
            <a:alphaModFix/>
          </a:blip>
          <a:stretch>
            <a:fillRect/>
          </a:stretch>
        </p:blipFill>
        <p:spPr>
          <a:xfrm>
            <a:off x="7469325" y="168250"/>
            <a:ext cx="1057275" cy="1057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2"/>
          <p:cNvSpPr txBox="1"/>
          <p:nvPr>
            <p:ph idx="5" type="body"/>
          </p:nvPr>
        </p:nvSpPr>
        <p:spPr>
          <a:xfrm>
            <a:off x="480425" y="811300"/>
            <a:ext cx="48783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VALLEY </a:t>
            </a:r>
            <a:r>
              <a:rPr lang="en" sz="2500"/>
              <a:t>VISIONARIES</a:t>
            </a:r>
            <a:endParaRPr sz="2500"/>
          </a:p>
        </p:txBody>
      </p:sp>
      <p:sp>
        <p:nvSpPr>
          <p:cNvPr id="480" name="Google Shape;480;p62"/>
          <p:cNvSpPr txBox="1"/>
          <p:nvPr>
            <p:ph type="title"/>
          </p:nvPr>
        </p:nvSpPr>
        <p:spPr>
          <a:xfrm>
            <a:off x="702825" y="1575737"/>
            <a:ext cx="2038800" cy="3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a:t>
            </a:r>
            <a:endParaRPr/>
          </a:p>
        </p:txBody>
      </p:sp>
      <p:sp>
        <p:nvSpPr>
          <p:cNvPr id="481" name="Google Shape;481;p62"/>
          <p:cNvSpPr txBox="1"/>
          <p:nvPr>
            <p:ph idx="2" type="title"/>
          </p:nvPr>
        </p:nvSpPr>
        <p:spPr>
          <a:xfrm>
            <a:off x="702825" y="2374888"/>
            <a:ext cx="2038800" cy="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TACTIC</a:t>
            </a:r>
            <a:endParaRPr/>
          </a:p>
        </p:txBody>
      </p:sp>
      <p:sp>
        <p:nvSpPr>
          <p:cNvPr id="482" name="Google Shape;482;p62"/>
          <p:cNvSpPr txBox="1"/>
          <p:nvPr>
            <p:ph idx="3" type="title"/>
          </p:nvPr>
        </p:nvSpPr>
        <p:spPr>
          <a:xfrm>
            <a:off x="702825" y="4149216"/>
            <a:ext cx="2038800" cy="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MEASUREMENT</a:t>
            </a:r>
            <a:endParaRPr/>
          </a:p>
        </p:txBody>
      </p:sp>
      <p:sp>
        <p:nvSpPr>
          <p:cNvPr id="483" name="Google Shape;483;p62"/>
          <p:cNvSpPr txBox="1"/>
          <p:nvPr>
            <p:ph idx="4294967295" type="title"/>
          </p:nvPr>
        </p:nvSpPr>
        <p:spPr>
          <a:xfrm>
            <a:off x="3435929" y="1426350"/>
            <a:ext cx="4810200" cy="7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Barlow"/>
                <a:ea typeface="Barlow"/>
                <a:cs typeface="Barlow"/>
                <a:sym typeface="Barlow"/>
              </a:rPr>
              <a:t>SUSTAINED LOCAL SUPPORT FROM BUSINESS LEADERS, CIVIC LEADERS, ELECTED OFFICIALS</a:t>
            </a:r>
            <a:endParaRPr b="1" sz="1700">
              <a:solidFill>
                <a:schemeClr val="lt1"/>
              </a:solidFill>
              <a:latin typeface="Barlow"/>
              <a:ea typeface="Barlow"/>
              <a:cs typeface="Barlow"/>
              <a:sym typeface="Barlow"/>
            </a:endParaRPr>
          </a:p>
        </p:txBody>
      </p:sp>
      <p:sp>
        <p:nvSpPr>
          <p:cNvPr id="484" name="Google Shape;484;p62"/>
          <p:cNvSpPr txBox="1"/>
          <p:nvPr>
            <p:ph idx="4294967295" type="title"/>
          </p:nvPr>
        </p:nvSpPr>
        <p:spPr>
          <a:xfrm>
            <a:off x="3436500" y="2330975"/>
            <a:ext cx="54030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Barlow"/>
                <a:ea typeface="Barlow"/>
                <a:cs typeface="Barlow"/>
                <a:sym typeface="Barlow"/>
              </a:rPr>
              <a:t>CREATE VALLEY </a:t>
            </a:r>
            <a:r>
              <a:rPr b="1" lang="en" sz="1700">
                <a:solidFill>
                  <a:schemeClr val="lt1"/>
                </a:solidFill>
                <a:latin typeface="Barlow"/>
                <a:ea typeface="Barlow"/>
                <a:cs typeface="Barlow"/>
                <a:sym typeface="Barlow"/>
              </a:rPr>
              <a:t>VISIONARY</a:t>
            </a:r>
            <a:r>
              <a:rPr b="1" lang="en" sz="1700">
                <a:solidFill>
                  <a:schemeClr val="lt1"/>
                </a:solidFill>
                <a:latin typeface="Barlow"/>
                <a:ea typeface="Barlow"/>
                <a:cs typeface="Barlow"/>
                <a:sym typeface="Barlow"/>
              </a:rPr>
              <a:t> AWARD</a:t>
            </a:r>
            <a:endParaRPr b="1" sz="1700">
              <a:solidFill>
                <a:schemeClr val="lt1"/>
              </a:solidFill>
              <a:latin typeface="Barlow"/>
              <a:ea typeface="Barlow"/>
              <a:cs typeface="Barlow"/>
              <a:sym typeface="Barlow"/>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Recognition</a:t>
            </a:r>
            <a:r>
              <a:rPr lang="en" sz="1700">
                <a:solidFill>
                  <a:schemeClr val="lt1"/>
                </a:solidFill>
                <a:latin typeface="Barlow Light"/>
                <a:ea typeface="Barlow Light"/>
                <a:cs typeface="Barlow Light"/>
                <a:sym typeface="Barlow Light"/>
              </a:rPr>
              <a:t> of supportive partners</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Value in the exclusivity </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Increase in unique media coverage</a:t>
            </a:r>
            <a:endParaRPr sz="1700">
              <a:solidFill>
                <a:schemeClr val="lt1"/>
              </a:solidFill>
              <a:latin typeface="Barlow Light"/>
              <a:ea typeface="Barlow Light"/>
              <a:cs typeface="Barlow Light"/>
              <a:sym typeface="Barlow Light"/>
            </a:endParaRPr>
          </a:p>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Strategic use in other growth initiatives</a:t>
            </a:r>
            <a:endParaRPr sz="1700">
              <a:solidFill>
                <a:schemeClr val="lt1"/>
              </a:solidFill>
              <a:latin typeface="Barlow Light"/>
              <a:ea typeface="Barlow Light"/>
              <a:cs typeface="Barlow Light"/>
              <a:sym typeface="Barlow Light"/>
            </a:endParaRPr>
          </a:p>
        </p:txBody>
      </p:sp>
      <p:sp>
        <p:nvSpPr>
          <p:cNvPr id="485" name="Google Shape;485;p62"/>
          <p:cNvSpPr txBox="1"/>
          <p:nvPr>
            <p:ph idx="4294967295" type="title"/>
          </p:nvPr>
        </p:nvSpPr>
        <p:spPr>
          <a:xfrm>
            <a:off x="3435925" y="4150545"/>
            <a:ext cx="4962000" cy="758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lt1"/>
              </a:buClr>
              <a:buSzPts val="1700"/>
              <a:buFont typeface="Barlow Light"/>
              <a:buChar char="●"/>
            </a:pPr>
            <a:r>
              <a:rPr lang="en" sz="1700">
                <a:solidFill>
                  <a:schemeClr val="lt1"/>
                </a:solidFill>
                <a:latin typeface="Barlow Light"/>
                <a:ea typeface="Barlow Light"/>
                <a:cs typeface="Barlow Light"/>
                <a:sym typeface="Barlow Light"/>
              </a:rPr>
              <a:t>Initial 4 person class, followed by a once a year award.  </a:t>
            </a:r>
            <a:r>
              <a:rPr lang="en" sz="1700">
                <a:solidFill>
                  <a:schemeClr val="lt1"/>
                </a:solidFill>
                <a:latin typeface="Barlow Light"/>
                <a:ea typeface="Barlow Light"/>
                <a:cs typeface="Barlow Light"/>
                <a:sym typeface="Barlow Light"/>
              </a:rPr>
              <a:t>Engage</a:t>
            </a:r>
            <a:r>
              <a:rPr lang="en" sz="1700">
                <a:solidFill>
                  <a:schemeClr val="lt1"/>
                </a:solidFill>
                <a:latin typeface="Barlow Light"/>
                <a:ea typeface="Barlow Light"/>
                <a:cs typeface="Barlow Light"/>
                <a:sym typeface="Barlow Light"/>
              </a:rPr>
              <a:t> previous winners in process.</a:t>
            </a:r>
            <a:endParaRPr i="1" sz="1700">
              <a:solidFill>
                <a:schemeClr val="lt1"/>
              </a:solidFill>
              <a:latin typeface="Barlow Light"/>
              <a:ea typeface="Barlow Light"/>
              <a:cs typeface="Barlow Light"/>
              <a:sym typeface="Barlow Light"/>
            </a:endParaRPr>
          </a:p>
        </p:txBody>
      </p:sp>
      <p:cxnSp>
        <p:nvCxnSpPr>
          <p:cNvPr id="486" name="Google Shape;486;p62"/>
          <p:cNvCxnSpPr/>
          <p:nvPr/>
        </p:nvCxnSpPr>
        <p:spPr>
          <a:xfrm>
            <a:off x="791150" y="1371575"/>
            <a:ext cx="7455600" cy="0"/>
          </a:xfrm>
          <a:prstGeom prst="straightConnector1">
            <a:avLst/>
          </a:prstGeom>
          <a:noFill/>
          <a:ln cap="flat" cmpd="sng" w="9525">
            <a:solidFill>
              <a:schemeClr val="dk2"/>
            </a:solidFill>
            <a:prstDash val="solid"/>
            <a:round/>
            <a:headEnd len="med" w="med" type="none"/>
            <a:tailEnd len="med" w="med" type="none"/>
          </a:ln>
        </p:spPr>
      </p:cxnSp>
      <p:cxnSp>
        <p:nvCxnSpPr>
          <p:cNvPr id="487" name="Google Shape;487;p62"/>
          <p:cNvCxnSpPr/>
          <p:nvPr/>
        </p:nvCxnSpPr>
        <p:spPr>
          <a:xfrm>
            <a:off x="791150" y="2184934"/>
            <a:ext cx="7455600" cy="0"/>
          </a:xfrm>
          <a:prstGeom prst="straightConnector1">
            <a:avLst/>
          </a:prstGeom>
          <a:noFill/>
          <a:ln cap="flat" cmpd="sng" w="9525">
            <a:solidFill>
              <a:schemeClr val="dk2"/>
            </a:solidFill>
            <a:prstDash val="solid"/>
            <a:round/>
            <a:headEnd len="med" w="med" type="none"/>
            <a:tailEnd len="med" w="med" type="none"/>
          </a:ln>
        </p:spPr>
      </p:cxnSp>
      <p:cxnSp>
        <p:nvCxnSpPr>
          <p:cNvPr id="488" name="Google Shape;488;p62"/>
          <p:cNvCxnSpPr/>
          <p:nvPr/>
        </p:nvCxnSpPr>
        <p:spPr>
          <a:xfrm>
            <a:off x="702825" y="4141336"/>
            <a:ext cx="7455600" cy="0"/>
          </a:xfrm>
          <a:prstGeom prst="straightConnector1">
            <a:avLst/>
          </a:prstGeom>
          <a:noFill/>
          <a:ln cap="flat" cmpd="sng" w="9525">
            <a:solidFill>
              <a:schemeClr val="dk2"/>
            </a:solidFill>
            <a:prstDash val="solid"/>
            <a:round/>
            <a:headEnd len="med" w="med" type="none"/>
            <a:tailEnd len="med" w="med" type="none"/>
          </a:ln>
        </p:spPr>
      </p:cxnSp>
      <p:sp>
        <p:nvSpPr>
          <p:cNvPr id="489" name="Google Shape;489;p62"/>
          <p:cNvSpPr txBox="1"/>
          <p:nvPr>
            <p:ph idx="1" type="subTitle"/>
          </p:nvPr>
        </p:nvSpPr>
        <p:spPr>
          <a:xfrm>
            <a:off x="480429" y="290624"/>
            <a:ext cx="6774600" cy="52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COMMUNITY PARTNERS</a:t>
            </a:r>
            <a:endParaRPr sz="3000"/>
          </a:p>
        </p:txBody>
      </p:sp>
      <p:pic>
        <p:nvPicPr>
          <p:cNvPr id="490" name="Google Shape;490;p62" title="Penn State Logo - Reverse.png"/>
          <p:cNvPicPr preferRelativeResize="0"/>
          <p:nvPr/>
        </p:nvPicPr>
        <p:blipFill>
          <a:blip r:embed="rId3">
            <a:alphaModFix/>
          </a:blip>
          <a:stretch>
            <a:fillRect/>
          </a:stretch>
        </p:blipFill>
        <p:spPr>
          <a:xfrm>
            <a:off x="7469325" y="168250"/>
            <a:ext cx="1057275" cy="1057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4" name="Shape 494"/>
        <p:cNvGrpSpPr/>
        <p:nvPr/>
      </p:nvGrpSpPr>
      <p:grpSpPr>
        <a:xfrm>
          <a:off x="0" y="0"/>
          <a:ext cx="0" cy="0"/>
          <a:chOff x="0" y="0"/>
          <a:chExt cx="0" cy="0"/>
        </a:xfrm>
      </p:grpSpPr>
      <p:pic>
        <p:nvPicPr>
          <p:cNvPr id="495" name="Google Shape;495;p63" title="PSULV.png"/>
          <p:cNvPicPr preferRelativeResize="0"/>
          <p:nvPr/>
        </p:nvPicPr>
        <p:blipFill rotWithShape="1">
          <a:blip r:embed="rId3">
            <a:alphaModFix/>
          </a:blip>
          <a:srcRect b="0" l="0" r="0" t="0"/>
          <a:stretch/>
        </p:blipFill>
        <p:spPr>
          <a:xfrm>
            <a:off x="2832925" y="289900"/>
            <a:ext cx="3478150" cy="3478150"/>
          </a:xfrm>
          <a:prstGeom prst="rect">
            <a:avLst/>
          </a:prstGeom>
          <a:noFill/>
          <a:ln>
            <a:noFill/>
          </a:ln>
        </p:spPr>
      </p:pic>
      <p:sp>
        <p:nvSpPr>
          <p:cNvPr id="496" name="Google Shape;496;p63"/>
          <p:cNvSpPr txBox="1"/>
          <p:nvPr/>
        </p:nvSpPr>
        <p:spPr>
          <a:xfrm>
            <a:off x="2344350" y="3768050"/>
            <a:ext cx="4455300" cy="6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rgbClr val="38761D"/>
                </a:solidFill>
                <a:latin typeface="Barlow"/>
                <a:ea typeface="Barlow"/>
                <a:cs typeface="Barlow"/>
                <a:sym typeface="Barlow"/>
                <a:hlinkClick r:id="rId4">
                  <a:extLst>
                    <a:ext uri="{A12FA001-AC4F-418D-AE19-62706E023703}">
                      <ahyp:hlinkClr val="tx"/>
                    </a:ext>
                  </a:extLst>
                </a:hlinkClick>
              </a:rPr>
              <a:t>Click Here</a:t>
            </a:r>
            <a:endParaRPr b="1" sz="2500">
              <a:solidFill>
                <a:srgbClr val="38761D"/>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0" name="Shape 500"/>
        <p:cNvGrpSpPr/>
        <p:nvPr/>
      </p:nvGrpSpPr>
      <p:grpSpPr>
        <a:xfrm>
          <a:off x="0" y="0"/>
          <a:ext cx="0" cy="0"/>
          <a:chOff x="0" y="0"/>
          <a:chExt cx="0" cy="0"/>
        </a:xfrm>
      </p:grpSpPr>
      <p:pic>
        <p:nvPicPr>
          <p:cNvPr id="501" name="Google Shape;501;p64" title="Penn State Logo - Reverse.png"/>
          <p:cNvPicPr preferRelativeResize="0"/>
          <p:nvPr/>
        </p:nvPicPr>
        <p:blipFill>
          <a:blip r:embed="rId3">
            <a:alphaModFix/>
          </a:blip>
          <a:stretch>
            <a:fillRect/>
          </a:stretch>
        </p:blipFill>
        <p:spPr>
          <a:xfrm>
            <a:off x="2832925" y="289900"/>
            <a:ext cx="3478149" cy="3478149"/>
          </a:xfrm>
          <a:prstGeom prst="rect">
            <a:avLst/>
          </a:prstGeom>
          <a:noFill/>
          <a:ln>
            <a:noFill/>
          </a:ln>
        </p:spPr>
      </p:pic>
      <p:sp>
        <p:nvSpPr>
          <p:cNvPr id="502" name="Google Shape;502;p64"/>
          <p:cNvSpPr txBox="1"/>
          <p:nvPr/>
        </p:nvSpPr>
        <p:spPr>
          <a:xfrm>
            <a:off x="2344350" y="3768050"/>
            <a:ext cx="4455300" cy="6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121192"/>
                </a:solidFill>
                <a:latin typeface="Barlow"/>
                <a:ea typeface="Barlow"/>
                <a:cs typeface="Barlow"/>
                <a:sym typeface="Barlow"/>
              </a:rPr>
              <a:t>QUESTIONS and ANSWERS</a:t>
            </a:r>
            <a:endParaRPr b="1" sz="2500">
              <a:solidFill>
                <a:srgbClr val="121192"/>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pic>
        <p:nvPicPr>
          <p:cNvPr id="333" name="Google Shape;333;p48" title="IMG_4577.jpeg"/>
          <p:cNvPicPr preferRelativeResize="0"/>
          <p:nvPr/>
        </p:nvPicPr>
        <p:blipFill>
          <a:blip r:embed="rId4">
            <a:alphaModFix/>
          </a:blip>
          <a:stretch>
            <a:fillRect/>
          </a:stretch>
        </p:blipFill>
        <p:spPr>
          <a:xfrm rot="-5400000">
            <a:off x="-352149" y="363326"/>
            <a:ext cx="2992348" cy="2244250"/>
          </a:xfrm>
          <a:prstGeom prst="rect">
            <a:avLst/>
          </a:prstGeom>
          <a:noFill/>
          <a:ln>
            <a:noFill/>
          </a:ln>
        </p:spPr>
      </p:pic>
      <p:pic>
        <p:nvPicPr>
          <p:cNvPr id="334" name="Google Shape;334;p48" title="IMG_4639.jpeg"/>
          <p:cNvPicPr preferRelativeResize="0"/>
          <p:nvPr/>
        </p:nvPicPr>
        <p:blipFill>
          <a:blip r:embed="rId5">
            <a:alphaModFix/>
          </a:blip>
          <a:stretch>
            <a:fillRect/>
          </a:stretch>
        </p:blipFill>
        <p:spPr>
          <a:xfrm>
            <a:off x="6058712" y="1485901"/>
            <a:ext cx="3166449" cy="4404601"/>
          </a:xfrm>
          <a:prstGeom prst="rect">
            <a:avLst/>
          </a:prstGeom>
          <a:noFill/>
          <a:ln>
            <a:noFill/>
          </a:ln>
        </p:spPr>
      </p:pic>
      <p:pic>
        <p:nvPicPr>
          <p:cNvPr id="335" name="Google Shape;335;p48" title="IMG_4640.jpeg"/>
          <p:cNvPicPr preferRelativeResize="0"/>
          <p:nvPr/>
        </p:nvPicPr>
        <p:blipFill>
          <a:blip r:embed="rId6">
            <a:alphaModFix/>
          </a:blip>
          <a:stretch>
            <a:fillRect/>
          </a:stretch>
        </p:blipFill>
        <p:spPr>
          <a:xfrm>
            <a:off x="6139875" y="-511027"/>
            <a:ext cx="3004124" cy="4079400"/>
          </a:xfrm>
          <a:prstGeom prst="rect">
            <a:avLst/>
          </a:prstGeom>
          <a:noFill/>
          <a:ln>
            <a:noFill/>
          </a:ln>
        </p:spPr>
      </p:pic>
      <p:pic>
        <p:nvPicPr>
          <p:cNvPr id="336" name="Google Shape;336;p48" title="IMG_4638.jpeg"/>
          <p:cNvPicPr preferRelativeResize="0"/>
          <p:nvPr/>
        </p:nvPicPr>
        <p:blipFill>
          <a:blip r:embed="rId7">
            <a:alphaModFix/>
          </a:blip>
          <a:stretch>
            <a:fillRect/>
          </a:stretch>
        </p:blipFill>
        <p:spPr>
          <a:xfrm>
            <a:off x="1" y="1986171"/>
            <a:ext cx="1881926" cy="3157323"/>
          </a:xfrm>
          <a:prstGeom prst="rect">
            <a:avLst/>
          </a:prstGeom>
          <a:noFill/>
          <a:ln>
            <a:noFill/>
          </a:ln>
        </p:spPr>
      </p:pic>
      <p:pic>
        <p:nvPicPr>
          <p:cNvPr id="337" name="Google Shape;337;p48" title="IMG_4637.jpeg"/>
          <p:cNvPicPr preferRelativeResize="0"/>
          <p:nvPr/>
        </p:nvPicPr>
        <p:blipFill>
          <a:blip r:embed="rId8">
            <a:alphaModFix/>
          </a:blip>
          <a:stretch>
            <a:fillRect/>
          </a:stretch>
        </p:blipFill>
        <p:spPr>
          <a:xfrm>
            <a:off x="1083402" y="1994162"/>
            <a:ext cx="1881926" cy="3141356"/>
          </a:xfrm>
          <a:prstGeom prst="rect">
            <a:avLst/>
          </a:prstGeom>
          <a:noFill/>
          <a:ln>
            <a:noFill/>
          </a:ln>
        </p:spPr>
      </p:pic>
      <p:pic>
        <p:nvPicPr>
          <p:cNvPr id="338" name="Google Shape;338;p48" title="IMG_4578.jpeg"/>
          <p:cNvPicPr preferRelativeResize="0"/>
          <p:nvPr/>
        </p:nvPicPr>
        <p:blipFill>
          <a:blip r:embed="rId9">
            <a:alphaModFix/>
          </a:blip>
          <a:stretch>
            <a:fillRect/>
          </a:stretch>
        </p:blipFill>
        <p:spPr>
          <a:xfrm rot="-5400000">
            <a:off x="1620527" y="634886"/>
            <a:ext cx="5164974" cy="38737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9"/>
          <p:cNvSpPr txBox="1"/>
          <p:nvPr>
            <p:ph idx="1" type="subTitle"/>
          </p:nvPr>
        </p:nvSpPr>
        <p:spPr>
          <a:xfrm>
            <a:off x="475075" y="309225"/>
            <a:ext cx="3655200" cy="3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344" name="Google Shape;344;p49"/>
          <p:cNvSpPr txBox="1"/>
          <p:nvPr>
            <p:ph idx="2" type="body"/>
          </p:nvPr>
        </p:nvSpPr>
        <p:spPr>
          <a:xfrm>
            <a:off x="787297" y="980554"/>
            <a:ext cx="9261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01</a:t>
            </a:r>
            <a:endParaRPr/>
          </a:p>
        </p:txBody>
      </p:sp>
      <p:sp>
        <p:nvSpPr>
          <p:cNvPr id="345" name="Google Shape;345;p49"/>
          <p:cNvSpPr txBox="1"/>
          <p:nvPr>
            <p:ph idx="3" type="subTitle"/>
          </p:nvPr>
        </p:nvSpPr>
        <p:spPr>
          <a:xfrm>
            <a:off x="1699225" y="980271"/>
            <a:ext cx="2362200" cy="9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BACKGROUND &amp;  OBJECTIVES</a:t>
            </a:r>
            <a:endParaRPr sz="1700"/>
          </a:p>
        </p:txBody>
      </p:sp>
      <p:sp>
        <p:nvSpPr>
          <p:cNvPr id="346" name="Google Shape;346;p49"/>
          <p:cNvSpPr txBox="1"/>
          <p:nvPr>
            <p:ph idx="5" type="body"/>
          </p:nvPr>
        </p:nvSpPr>
        <p:spPr>
          <a:xfrm>
            <a:off x="787297" y="2227816"/>
            <a:ext cx="9261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02</a:t>
            </a:r>
            <a:endParaRPr/>
          </a:p>
        </p:txBody>
      </p:sp>
      <p:sp>
        <p:nvSpPr>
          <p:cNvPr id="347" name="Google Shape;347;p49"/>
          <p:cNvSpPr txBox="1"/>
          <p:nvPr>
            <p:ph idx="6" type="subTitle"/>
          </p:nvPr>
        </p:nvSpPr>
        <p:spPr>
          <a:xfrm>
            <a:off x="1699225" y="2293775"/>
            <a:ext cx="3036300" cy="10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HIGH LEVEL DATA,</a:t>
            </a:r>
            <a:endParaRPr sz="1700"/>
          </a:p>
          <a:p>
            <a:pPr indent="0" lvl="0" marL="0" rtl="0" algn="l">
              <a:spcBef>
                <a:spcPts val="0"/>
              </a:spcBef>
              <a:spcAft>
                <a:spcPts val="0"/>
              </a:spcAft>
              <a:buNone/>
            </a:pPr>
            <a:r>
              <a:rPr lang="en" sz="1700"/>
              <a:t>INFORMED VISION</a:t>
            </a:r>
            <a:endParaRPr sz="1700"/>
          </a:p>
          <a:p>
            <a:pPr indent="0" lvl="0" marL="0" rtl="0" algn="l">
              <a:spcBef>
                <a:spcPts val="0"/>
              </a:spcBef>
              <a:spcAft>
                <a:spcPts val="0"/>
              </a:spcAft>
              <a:buNone/>
            </a:pPr>
            <a:r>
              <a:rPr lang="en" sz="1700"/>
              <a:t>&amp; CAMPAIGN THEME</a:t>
            </a:r>
            <a:endParaRPr sz="1700"/>
          </a:p>
        </p:txBody>
      </p:sp>
      <p:sp>
        <p:nvSpPr>
          <p:cNvPr id="348" name="Google Shape;348;p49"/>
          <p:cNvSpPr txBox="1"/>
          <p:nvPr>
            <p:ph idx="14" type="body"/>
          </p:nvPr>
        </p:nvSpPr>
        <p:spPr>
          <a:xfrm>
            <a:off x="4822781" y="980554"/>
            <a:ext cx="9261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03</a:t>
            </a:r>
            <a:endParaRPr/>
          </a:p>
        </p:txBody>
      </p:sp>
      <p:sp>
        <p:nvSpPr>
          <p:cNvPr id="349" name="Google Shape;349;p49"/>
          <p:cNvSpPr txBox="1"/>
          <p:nvPr>
            <p:ph idx="15" type="subTitle"/>
          </p:nvPr>
        </p:nvSpPr>
        <p:spPr>
          <a:xfrm>
            <a:off x="5734700" y="980269"/>
            <a:ext cx="2362200" cy="11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1700"/>
              <a:t>ENROLLMENT, ALUMNI, COMMUNITY PARTNERS</a:t>
            </a:r>
            <a:endParaRPr sz="1700"/>
          </a:p>
          <a:p>
            <a:pPr indent="0" lvl="0" marL="0" rtl="0" algn="l">
              <a:spcBef>
                <a:spcPts val="0"/>
              </a:spcBef>
              <a:spcAft>
                <a:spcPts val="0"/>
              </a:spcAft>
              <a:buNone/>
            </a:pPr>
            <a:r>
              <a:t/>
            </a:r>
            <a:endParaRPr/>
          </a:p>
        </p:txBody>
      </p:sp>
      <p:sp>
        <p:nvSpPr>
          <p:cNvPr id="350" name="Google Shape;350;p49"/>
          <p:cNvSpPr txBox="1"/>
          <p:nvPr>
            <p:ph idx="17" type="body"/>
          </p:nvPr>
        </p:nvSpPr>
        <p:spPr>
          <a:xfrm>
            <a:off x="4822781" y="3672016"/>
            <a:ext cx="9261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04</a:t>
            </a:r>
            <a:endParaRPr/>
          </a:p>
        </p:txBody>
      </p:sp>
      <p:sp>
        <p:nvSpPr>
          <p:cNvPr id="351" name="Google Shape;351;p49"/>
          <p:cNvSpPr txBox="1"/>
          <p:nvPr>
            <p:ph idx="18" type="subTitle"/>
          </p:nvPr>
        </p:nvSpPr>
        <p:spPr>
          <a:xfrm>
            <a:off x="5756450" y="3672036"/>
            <a:ext cx="2318700" cy="10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CLOSING /</a:t>
            </a:r>
            <a:endParaRPr sz="1700"/>
          </a:p>
          <a:p>
            <a:pPr indent="0" lvl="0" marL="0" rtl="0" algn="l">
              <a:spcBef>
                <a:spcPts val="0"/>
              </a:spcBef>
              <a:spcAft>
                <a:spcPts val="0"/>
              </a:spcAft>
              <a:buNone/>
            </a:pPr>
            <a:r>
              <a:rPr lang="en" sz="1700"/>
              <a:t>QUESTIONS &amp;</a:t>
            </a:r>
            <a:endParaRPr sz="1700"/>
          </a:p>
          <a:p>
            <a:pPr indent="0" lvl="0" marL="0" rtl="0" algn="l">
              <a:spcBef>
                <a:spcPts val="0"/>
              </a:spcBef>
              <a:spcAft>
                <a:spcPts val="0"/>
              </a:spcAft>
              <a:buNone/>
            </a:pPr>
            <a:r>
              <a:rPr lang="en" sz="1700"/>
              <a:t>ANSWERS</a:t>
            </a:r>
            <a:endParaRPr sz="1700"/>
          </a:p>
        </p:txBody>
      </p:sp>
      <p:sp>
        <p:nvSpPr>
          <p:cNvPr id="352" name="Google Shape;352;p49"/>
          <p:cNvSpPr txBox="1"/>
          <p:nvPr/>
        </p:nvSpPr>
        <p:spPr>
          <a:xfrm>
            <a:off x="5847800" y="2169175"/>
            <a:ext cx="2249100" cy="1331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Barlow Light"/>
              <a:buChar char="-"/>
            </a:pPr>
            <a:r>
              <a:rPr lang="en" sz="2400">
                <a:solidFill>
                  <a:schemeClr val="lt1"/>
                </a:solidFill>
                <a:latin typeface="Barlow Light"/>
                <a:ea typeface="Barlow Light"/>
                <a:cs typeface="Barlow Light"/>
                <a:sym typeface="Barlow Light"/>
              </a:rPr>
              <a:t>Goal</a:t>
            </a:r>
            <a:endParaRPr sz="2400">
              <a:solidFill>
                <a:schemeClr val="lt1"/>
              </a:solidFill>
              <a:latin typeface="Barlow Light"/>
              <a:ea typeface="Barlow Light"/>
              <a:cs typeface="Barlow Light"/>
              <a:sym typeface="Barlow Light"/>
            </a:endParaRPr>
          </a:p>
          <a:p>
            <a:pPr indent="-381000" lvl="0" marL="457200" rtl="0" algn="l">
              <a:spcBef>
                <a:spcPts val="0"/>
              </a:spcBef>
              <a:spcAft>
                <a:spcPts val="0"/>
              </a:spcAft>
              <a:buClr>
                <a:schemeClr val="lt1"/>
              </a:buClr>
              <a:buSzPts val="2400"/>
              <a:buFont typeface="Barlow Light"/>
              <a:buChar char="-"/>
            </a:pPr>
            <a:r>
              <a:rPr lang="en" sz="2400">
                <a:solidFill>
                  <a:schemeClr val="lt1"/>
                </a:solidFill>
                <a:latin typeface="Barlow Light"/>
                <a:ea typeface="Barlow Light"/>
                <a:cs typeface="Barlow Light"/>
                <a:sym typeface="Barlow Light"/>
              </a:rPr>
              <a:t>Tactics</a:t>
            </a:r>
            <a:endParaRPr sz="2400">
              <a:solidFill>
                <a:schemeClr val="lt1"/>
              </a:solidFill>
              <a:latin typeface="Barlow Light"/>
              <a:ea typeface="Barlow Light"/>
              <a:cs typeface="Barlow Light"/>
              <a:sym typeface="Barlow Light"/>
            </a:endParaRPr>
          </a:p>
          <a:p>
            <a:pPr indent="-381000" lvl="0" marL="457200" rtl="0" algn="l">
              <a:spcBef>
                <a:spcPts val="0"/>
              </a:spcBef>
              <a:spcAft>
                <a:spcPts val="0"/>
              </a:spcAft>
              <a:buClr>
                <a:schemeClr val="lt1"/>
              </a:buClr>
              <a:buSzPts val="2400"/>
              <a:buFont typeface="Barlow Light"/>
              <a:buChar char="-"/>
            </a:pPr>
            <a:r>
              <a:rPr lang="en" sz="2400">
                <a:solidFill>
                  <a:schemeClr val="lt1"/>
                </a:solidFill>
                <a:latin typeface="Barlow Light"/>
                <a:ea typeface="Barlow Light"/>
                <a:cs typeface="Barlow Light"/>
                <a:sym typeface="Barlow Light"/>
              </a:rPr>
              <a:t>Measures</a:t>
            </a:r>
            <a:endParaRPr sz="2400">
              <a:solidFill>
                <a:schemeClr val="lt1"/>
              </a:solidFill>
              <a:latin typeface="Barlow Light"/>
              <a:ea typeface="Barlow Light"/>
              <a:cs typeface="Barlow Light"/>
              <a:sym typeface="Barlow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0"/>
          <p:cNvSpPr txBox="1"/>
          <p:nvPr>
            <p:ph type="title"/>
          </p:nvPr>
        </p:nvSpPr>
        <p:spPr>
          <a:xfrm>
            <a:off x="697350" y="307182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 Objective and North Star</a:t>
            </a:r>
            <a:endParaRPr/>
          </a:p>
        </p:txBody>
      </p:sp>
      <p:sp>
        <p:nvSpPr>
          <p:cNvPr id="358" name="Google Shape;358;p50"/>
          <p:cNvSpPr txBox="1"/>
          <p:nvPr>
            <p:ph idx="2" type="title"/>
          </p:nvPr>
        </p:nvSpPr>
        <p:spPr>
          <a:xfrm>
            <a:off x="3278250" y="1194450"/>
            <a:ext cx="2587500" cy="182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1"/>
          <p:cNvSpPr txBox="1"/>
          <p:nvPr/>
        </p:nvSpPr>
        <p:spPr>
          <a:xfrm>
            <a:off x="480425" y="1029100"/>
            <a:ext cx="2794800" cy="18930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chemeClr val="lt1"/>
              </a:buClr>
              <a:buSzPts val="2500"/>
              <a:buFont typeface="Barlow"/>
              <a:buChar char="●"/>
            </a:pPr>
            <a:r>
              <a:rPr lang="en" sz="2500">
                <a:solidFill>
                  <a:schemeClr val="lt1"/>
                </a:solidFill>
                <a:latin typeface="Barlow"/>
                <a:ea typeface="Barlow"/>
                <a:cs typeface="Barlow"/>
                <a:sym typeface="Barlow"/>
              </a:rPr>
              <a:t>Enrollment Pressure</a:t>
            </a:r>
            <a:endParaRPr sz="2500">
              <a:solidFill>
                <a:schemeClr val="lt1"/>
              </a:solidFill>
              <a:latin typeface="Barlow"/>
              <a:ea typeface="Barlow"/>
              <a:cs typeface="Barlow"/>
              <a:sym typeface="Barlow"/>
            </a:endParaRPr>
          </a:p>
          <a:p>
            <a:pPr indent="-387350" lvl="0" marL="457200" rtl="0" algn="l">
              <a:spcBef>
                <a:spcPts val="0"/>
              </a:spcBef>
              <a:spcAft>
                <a:spcPts val="0"/>
              </a:spcAft>
              <a:buClr>
                <a:schemeClr val="lt1"/>
              </a:buClr>
              <a:buSzPts val="2500"/>
              <a:buFont typeface="Barlow"/>
              <a:buChar char="●"/>
            </a:pPr>
            <a:r>
              <a:rPr lang="en" sz="2500">
                <a:solidFill>
                  <a:schemeClr val="lt1"/>
                </a:solidFill>
                <a:latin typeface="Barlow"/>
                <a:ea typeface="Barlow"/>
                <a:cs typeface="Barlow"/>
                <a:sym typeface="Barlow"/>
              </a:rPr>
              <a:t>Geographic</a:t>
            </a:r>
            <a:r>
              <a:rPr lang="en" sz="2500">
                <a:solidFill>
                  <a:schemeClr val="lt1"/>
                </a:solidFill>
                <a:latin typeface="Barlow"/>
                <a:ea typeface="Barlow"/>
                <a:cs typeface="Barlow"/>
                <a:sym typeface="Barlow"/>
              </a:rPr>
              <a:t> Competition</a:t>
            </a:r>
            <a:endParaRPr sz="2500">
              <a:solidFill>
                <a:schemeClr val="lt1"/>
              </a:solidFill>
              <a:latin typeface="Barlow"/>
              <a:ea typeface="Barlow"/>
              <a:cs typeface="Barlow"/>
              <a:sym typeface="Barlow"/>
            </a:endParaRPr>
          </a:p>
          <a:p>
            <a:pPr indent="-387350" lvl="0" marL="457200" rtl="0" algn="l">
              <a:spcBef>
                <a:spcPts val="0"/>
              </a:spcBef>
              <a:spcAft>
                <a:spcPts val="0"/>
              </a:spcAft>
              <a:buClr>
                <a:schemeClr val="lt1"/>
              </a:buClr>
              <a:buSzPts val="2500"/>
              <a:buFont typeface="Barlow"/>
              <a:buChar char="●"/>
            </a:pPr>
            <a:r>
              <a:rPr lang="en" sz="2500">
                <a:solidFill>
                  <a:schemeClr val="lt1"/>
                </a:solidFill>
                <a:latin typeface="Barlow"/>
                <a:ea typeface="Barlow"/>
                <a:cs typeface="Barlow"/>
                <a:sym typeface="Barlow"/>
              </a:rPr>
              <a:t>Higher Ed Consolidation</a:t>
            </a:r>
            <a:endParaRPr sz="2500">
              <a:solidFill>
                <a:schemeClr val="lt1"/>
              </a:solidFill>
              <a:latin typeface="Barlow"/>
              <a:ea typeface="Barlow"/>
              <a:cs typeface="Barlow"/>
              <a:sym typeface="Barlow"/>
            </a:endParaRPr>
          </a:p>
          <a:p>
            <a:pPr indent="-387350" lvl="0" marL="457200" rtl="0" algn="l">
              <a:spcBef>
                <a:spcPts val="0"/>
              </a:spcBef>
              <a:spcAft>
                <a:spcPts val="0"/>
              </a:spcAft>
              <a:buClr>
                <a:schemeClr val="lt1"/>
              </a:buClr>
              <a:buSzPts val="2500"/>
              <a:buFont typeface="Barlow"/>
              <a:buChar char="●"/>
            </a:pPr>
            <a:r>
              <a:rPr lang="en" sz="2500">
                <a:solidFill>
                  <a:schemeClr val="lt1"/>
                </a:solidFill>
                <a:latin typeface="Barlow"/>
                <a:ea typeface="Barlow"/>
                <a:cs typeface="Barlow"/>
                <a:sym typeface="Barlow"/>
              </a:rPr>
              <a:t>Value of a College Education</a:t>
            </a:r>
            <a:endParaRPr sz="2500">
              <a:solidFill>
                <a:schemeClr val="lt1"/>
              </a:solidFill>
              <a:latin typeface="Barlow"/>
              <a:ea typeface="Barlow"/>
              <a:cs typeface="Barlow"/>
              <a:sym typeface="Barlow"/>
            </a:endParaRPr>
          </a:p>
        </p:txBody>
      </p:sp>
      <p:sp>
        <p:nvSpPr>
          <p:cNvPr id="364" name="Google Shape;364;p51"/>
          <p:cNvSpPr txBox="1"/>
          <p:nvPr/>
        </p:nvSpPr>
        <p:spPr>
          <a:xfrm>
            <a:off x="480427" y="290625"/>
            <a:ext cx="53004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3"/>
                </a:solidFill>
                <a:latin typeface="Hepta Slab Medium"/>
                <a:ea typeface="Hepta Slab Medium"/>
                <a:cs typeface="Hepta Slab Medium"/>
                <a:sym typeface="Hepta Slab Medium"/>
              </a:rPr>
              <a:t>BACKGROUND</a:t>
            </a:r>
            <a:endParaRPr sz="3000">
              <a:solidFill>
                <a:schemeClr val="accent3"/>
              </a:solidFill>
              <a:latin typeface="Hepta Slab Medium"/>
              <a:ea typeface="Hepta Slab Medium"/>
              <a:cs typeface="Hepta Slab Medium"/>
              <a:sym typeface="Hepta Slab Medium"/>
            </a:endParaRPr>
          </a:p>
        </p:txBody>
      </p:sp>
      <p:sp>
        <p:nvSpPr>
          <p:cNvPr id="365" name="Google Shape;365;p5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6" name="Google Shape;366;p51" title="unnamed.png"/>
          <p:cNvPicPr preferRelativeResize="0"/>
          <p:nvPr/>
        </p:nvPicPr>
        <p:blipFill>
          <a:blip r:embed="rId3">
            <a:alphaModFix/>
          </a:blip>
          <a:stretch>
            <a:fillRect/>
          </a:stretch>
        </p:blipFill>
        <p:spPr>
          <a:xfrm>
            <a:off x="3124900" y="1029075"/>
            <a:ext cx="5877898" cy="308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2"/>
          <p:cNvSpPr txBox="1"/>
          <p:nvPr/>
        </p:nvSpPr>
        <p:spPr>
          <a:xfrm>
            <a:off x="480425" y="1981025"/>
            <a:ext cx="7563900" cy="18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chemeClr val="lt1"/>
                </a:solidFill>
                <a:latin typeface="Barlow"/>
                <a:ea typeface="Barlow"/>
                <a:cs typeface="Barlow"/>
                <a:sym typeface="Barlow"/>
              </a:rPr>
              <a:t>DEMONSTRATE </a:t>
            </a:r>
            <a:r>
              <a:rPr b="1" i="1" lang="en" sz="3500">
                <a:solidFill>
                  <a:schemeClr val="lt1"/>
                </a:solidFill>
                <a:latin typeface="Barlow"/>
                <a:ea typeface="Barlow"/>
                <a:cs typeface="Barlow"/>
                <a:sym typeface="Barlow"/>
              </a:rPr>
              <a:t>VALUE</a:t>
            </a:r>
            <a:r>
              <a:rPr lang="en" sz="3500">
                <a:solidFill>
                  <a:schemeClr val="lt1"/>
                </a:solidFill>
                <a:latin typeface="Barlow"/>
                <a:ea typeface="Barlow"/>
                <a:cs typeface="Barlow"/>
                <a:sym typeface="Barlow"/>
              </a:rPr>
              <a:t> TO PROSPECTIVE STUDENTS, ALUMNI (Donors) and COMMUNITY LEADERS</a:t>
            </a:r>
            <a:endParaRPr sz="3500">
              <a:solidFill>
                <a:schemeClr val="lt1"/>
              </a:solidFill>
              <a:latin typeface="Barlow"/>
              <a:ea typeface="Barlow"/>
              <a:cs typeface="Barlow"/>
              <a:sym typeface="Barlow"/>
            </a:endParaRPr>
          </a:p>
        </p:txBody>
      </p:sp>
      <p:sp>
        <p:nvSpPr>
          <p:cNvPr id="372" name="Google Shape;372;p52"/>
          <p:cNvSpPr txBox="1"/>
          <p:nvPr/>
        </p:nvSpPr>
        <p:spPr>
          <a:xfrm>
            <a:off x="480427" y="290625"/>
            <a:ext cx="53004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3"/>
                </a:solidFill>
                <a:latin typeface="Hepta Slab Medium"/>
                <a:ea typeface="Hepta Slab Medium"/>
                <a:cs typeface="Hepta Slab Medium"/>
                <a:sym typeface="Hepta Slab Medium"/>
              </a:rPr>
              <a:t>OBJECTIVE</a:t>
            </a:r>
            <a:endParaRPr sz="3000">
              <a:solidFill>
                <a:schemeClr val="accent3"/>
              </a:solidFill>
              <a:latin typeface="Hepta Slab Medium"/>
              <a:ea typeface="Hepta Slab Medium"/>
              <a:cs typeface="Hepta Slab Medium"/>
              <a:sym typeface="Hepta Slab Medium"/>
            </a:endParaRPr>
          </a:p>
        </p:txBody>
      </p:sp>
      <p:sp>
        <p:nvSpPr>
          <p:cNvPr id="373" name="Google Shape;373;p52"/>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77" name="Shape 377"/>
        <p:cNvGrpSpPr/>
        <p:nvPr/>
      </p:nvGrpSpPr>
      <p:grpSpPr>
        <a:xfrm>
          <a:off x="0" y="0"/>
          <a:ext cx="0" cy="0"/>
          <a:chOff x="0" y="0"/>
          <a:chExt cx="0" cy="0"/>
        </a:xfrm>
      </p:grpSpPr>
      <p:sp>
        <p:nvSpPr>
          <p:cNvPr id="378" name="Google Shape;378;p53"/>
          <p:cNvSpPr txBox="1"/>
          <p:nvPr/>
        </p:nvSpPr>
        <p:spPr>
          <a:xfrm>
            <a:off x="480427" y="290625"/>
            <a:ext cx="53004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chemeClr val="accent3"/>
              </a:solidFill>
              <a:latin typeface="Hepta Slab Medium"/>
              <a:ea typeface="Hepta Slab Medium"/>
              <a:cs typeface="Hepta Slab Medium"/>
              <a:sym typeface="Hepta Slab Medium"/>
            </a:endParaRPr>
          </a:p>
        </p:txBody>
      </p:sp>
      <p:grpSp>
        <p:nvGrpSpPr>
          <p:cNvPr id="379" name="Google Shape;379;p53"/>
          <p:cNvGrpSpPr/>
          <p:nvPr/>
        </p:nvGrpSpPr>
        <p:grpSpPr>
          <a:xfrm>
            <a:off x="988941" y="1964776"/>
            <a:ext cx="7479421" cy="2824047"/>
            <a:chOff x="799469" y="1147334"/>
            <a:chExt cx="7545063" cy="2848832"/>
          </a:xfrm>
        </p:grpSpPr>
        <p:sp>
          <p:nvSpPr>
            <p:cNvPr id="380" name="Google Shape;380;p53"/>
            <p:cNvSpPr/>
            <p:nvPr/>
          </p:nvSpPr>
          <p:spPr>
            <a:xfrm>
              <a:off x="799469" y="11473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B0C09F"/>
            </a:solidFill>
            <a:ln>
              <a:noFill/>
            </a:ln>
          </p:spPr>
          <p:txBody>
            <a:bodyPr anchorCtr="0" anchor="ctr" bIns="90625" lIns="90625" spcFirstLastPara="1" rIns="90625" wrap="square" tIns="90625">
              <a:noAutofit/>
            </a:bodyPr>
            <a:lstStyle/>
            <a:p>
              <a:pPr indent="0" lvl="0" marL="0" rtl="0" algn="l">
                <a:spcBef>
                  <a:spcPts val="0"/>
                </a:spcBef>
                <a:spcAft>
                  <a:spcPts val="0"/>
                </a:spcAft>
                <a:buNone/>
              </a:pPr>
              <a:r>
                <a:t/>
              </a:r>
              <a:endParaRPr sz="1387">
                <a:latin typeface="Roboto"/>
                <a:ea typeface="Roboto"/>
                <a:cs typeface="Roboto"/>
                <a:sym typeface="Roboto"/>
              </a:endParaRPr>
            </a:p>
          </p:txBody>
        </p:sp>
        <p:sp>
          <p:nvSpPr>
            <p:cNvPr id="381" name="Google Shape;381;p53"/>
            <p:cNvSpPr txBox="1"/>
            <p:nvPr/>
          </p:nvSpPr>
          <p:spPr>
            <a:xfrm>
              <a:off x="918694" y="2136173"/>
              <a:ext cx="1585200" cy="15447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rPr lang="en" sz="2577">
                  <a:solidFill>
                    <a:srgbClr val="010101"/>
                  </a:solidFill>
                  <a:latin typeface="Fjalla One"/>
                  <a:ea typeface="Fjalla One"/>
                  <a:cs typeface="Fjalla One"/>
                  <a:sym typeface="Fjalla One"/>
                </a:rPr>
                <a:t>Academic Excellence</a:t>
              </a:r>
              <a:endParaRPr sz="2577">
                <a:solidFill>
                  <a:srgbClr val="010101"/>
                </a:solidFill>
                <a:latin typeface="Fjalla One"/>
                <a:ea typeface="Fjalla One"/>
                <a:cs typeface="Fjalla One"/>
                <a:sym typeface="Fjalla One"/>
              </a:endParaRPr>
            </a:p>
          </p:txBody>
        </p:sp>
        <p:sp>
          <p:nvSpPr>
            <p:cNvPr id="382" name="Google Shape;382;p53"/>
            <p:cNvSpPr/>
            <p:nvPr/>
          </p:nvSpPr>
          <p:spPr>
            <a:xfrm>
              <a:off x="2704206" y="11473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EF692F"/>
            </a:solidFill>
            <a:ln>
              <a:noFill/>
            </a:ln>
          </p:spPr>
          <p:txBody>
            <a:bodyPr anchorCtr="0" anchor="ctr" bIns="90625" lIns="90625" spcFirstLastPara="1" rIns="90625" wrap="square" tIns="90625">
              <a:noAutofit/>
            </a:bodyPr>
            <a:lstStyle/>
            <a:p>
              <a:pPr indent="0" lvl="0" marL="0" rtl="0" algn="l">
                <a:spcBef>
                  <a:spcPts val="0"/>
                </a:spcBef>
                <a:spcAft>
                  <a:spcPts val="0"/>
                </a:spcAft>
                <a:buNone/>
              </a:pPr>
              <a:r>
                <a:t/>
              </a:r>
              <a:endParaRPr sz="1387">
                <a:latin typeface="Roboto"/>
                <a:ea typeface="Roboto"/>
                <a:cs typeface="Roboto"/>
                <a:sym typeface="Roboto"/>
              </a:endParaRPr>
            </a:p>
          </p:txBody>
        </p:sp>
        <p:sp>
          <p:nvSpPr>
            <p:cNvPr id="383" name="Google Shape;383;p53"/>
            <p:cNvSpPr txBox="1"/>
            <p:nvPr/>
          </p:nvSpPr>
          <p:spPr>
            <a:xfrm>
              <a:off x="2823894" y="2136073"/>
              <a:ext cx="1585200" cy="15447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rPr lang="en" sz="2577">
                  <a:solidFill>
                    <a:srgbClr val="010101"/>
                  </a:solidFill>
                  <a:latin typeface="Fjalla One"/>
                  <a:ea typeface="Fjalla One"/>
                  <a:cs typeface="Fjalla One"/>
                  <a:sym typeface="Fjalla One"/>
                </a:rPr>
                <a:t>Engaged Learning</a:t>
              </a:r>
              <a:endParaRPr sz="2577">
                <a:solidFill>
                  <a:srgbClr val="010101"/>
                </a:solidFill>
                <a:latin typeface="Fjalla One"/>
                <a:ea typeface="Fjalla One"/>
                <a:cs typeface="Fjalla One"/>
                <a:sym typeface="Fjalla One"/>
              </a:endParaRPr>
            </a:p>
          </p:txBody>
        </p:sp>
        <p:sp>
          <p:nvSpPr>
            <p:cNvPr id="384" name="Google Shape;384;p53"/>
            <p:cNvSpPr txBox="1"/>
            <p:nvPr/>
          </p:nvSpPr>
          <p:spPr>
            <a:xfrm>
              <a:off x="2823890" y="3680773"/>
              <a:ext cx="1506900" cy="1935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t/>
              </a:r>
              <a:endParaRPr sz="793">
                <a:solidFill>
                  <a:srgbClr val="010101"/>
                </a:solidFill>
                <a:latin typeface="Roboto Black"/>
                <a:ea typeface="Roboto Black"/>
                <a:cs typeface="Roboto Black"/>
                <a:sym typeface="Roboto Black"/>
              </a:endParaRPr>
            </a:p>
          </p:txBody>
        </p:sp>
        <p:sp>
          <p:nvSpPr>
            <p:cNvPr id="385" name="Google Shape;385;p53"/>
            <p:cNvSpPr/>
            <p:nvPr/>
          </p:nvSpPr>
          <p:spPr>
            <a:xfrm>
              <a:off x="4608956" y="11473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F1CD56"/>
            </a:solidFill>
            <a:ln>
              <a:noFill/>
            </a:ln>
          </p:spPr>
          <p:txBody>
            <a:bodyPr anchorCtr="0" anchor="ctr" bIns="90625" lIns="90625" spcFirstLastPara="1" rIns="90625" wrap="square" tIns="90625">
              <a:noAutofit/>
            </a:bodyPr>
            <a:lstStyle/>
            <a:p>
              <a:pPr indent="0" lvl="0" marL="0" rtl="0" algn="l">
                <a:spcBef>
                  <a:spcPts val="0"/>
                </a:spcBef>
                <a:spcAft>
                  <a:spcPts val="0"/>
                </a:spcAft>
                <a:buNone/>
              </a:pPr>
              <a:r>
                <a:t/>
              </a:r>
              <a:endParaRPr sz="1387">
                <a:latin typeface="Roboto"/>
                <a:ea typeface="Roboto"/>
                <a:cs typeface="Roboto"/>
                <a:sym typeface="Roboto"/>
              </a:endParaRPr>
            </a:p>
          </p:txBody>
        </p:sp>
        <p:sp>
          <p:nvSpPr>
            <p:cNvPr id="386" name="Google Shape;386;p53"/>
            <p:cNvSpPr txBox="1"/>
            <p:nvPr/>
          </p:nvSpPr>
          <p:spPr>
            <a:xfrm>
              <a:off x="4729198" y="2136073"/>
              <a:ext cx="1585200" cy="15447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rPr lang="en" sz="2577">
                  <a:solidFill>
                    <a:srgbClr val="010101"/>
                  </a:solidFill>
                  <a:latin typeface="Fjalla One"/>
                  <a:ea typeface="Fjalla One"/>
                  <a:cs typeface="Fjalla One"/>
                  <a:sym typeface="Fjalla One"/>
                </a:rPr>
                <a:t>Respect for All</a:t>
              </a:r>
              <a:endParaRPr sz="2577">
                <a:solidFill>
                  <a:srgbClr val="010101"/>
                </a:solidFill>
                <a:latin typeface="Fjalla One"/>
                <a:ea typeface="Fjalla One"/>
                <a:cs typeface="Fjalla One"/>
                <a:sym typeface="Fjalla One"/>
              </a:endParaRPr>
            </a:p>
          </p:txBody>
        </p:sp>
        <p:sp>
          <p:nvSpPr>
            <p:cNvPr id="387" name="Google Shape;387;p53"/>
            <p:cNvSpPr txBox="1"/>
            <p:nvPr/>
          </p:nvSpPr>
          <p:spPr>
            <a:xfrm>
              <a:off x="4729195" y="3680773"/>
              <a:ext cx="1506900" cy="1935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t/>
              </a:r>
              <a:endParaRPr sz="793">
                <a:solidFill>
                  <a:srgbClr val="010101"/>
                </a:solidFill>
                <a:latin typeface="Roboto Black"/>
                <a:ea typeface="Roboto Black"/>
                <a:cs typeface="Roboto Black"/>
                <a:sym typeface="Roboto Black"/>
              </a:endParaRPr>
            </a:p>
          </p:txBody>
        </p:sp>
        <p:sp>
          <p:nvSpPr>
            <p:cNvPr id="388" name="Google Shape;388;p53"/>
            <p:cNvSpPr/>
            <p:nvPr/>
          </p:nvSpPr>
          <p:spPr>
            <a:xfrm>
              <a:off x="6513706" y="11473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CDE2EB"/>
            </a:solidFill>
            <a:ln>
              <a:noFill/>
            </a:ln>
          </p:spPr>
          <p:txBody>
            <a:bodyPr anchorCtr="0" anchor="ctr" bIns="90625" lIns="90625" spcFirstLastPara="1" rIns="90625" wrap="square" tIns="90625">
              <a:noAutofit/>
            </a:bodyPr>
            <a:lstStyle/>
            <a:p>
              <a:pPr indent="0" lvl="0" marL="0" rtl="0" algn="l">
                <a:spcBef>
                  <a:spcPts val="0"/>
                </a:spcBef>
                <a:spcAft>
                  <a:spcPts val="0"/>
                </a:spcAft>
                <a:buNone/>
              </a:pPr>
              <a:r>
                <a:t/>
              </a:r>
              <a:endParaRPr sz="1387">
                <a:latin typeface="Roboto"/>
                <a:ea typeface="Roboto"/>
                <a:cs typeface="Roboto"/>
                <a:sym typeface="Roboto"/>
              </a:endParaRPr>
            </a:p>
          </p:txBody>
        </p:sp>
        <p:sp>
          <p:nvSpPr>
            <p:cNvPr id="389" name="Google Shape;389;p53"/>
            <p:cNvSpPr txBox="1"/>
            <p:nvPr/>
          </p:nvSpPr>
          <p:spPr>
            <a:xfrm>
              <a:off x="6630521" y="2136073"/>
              <a:ext cx="1585200" cy="15447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rPr lang="en" sz="2577">
                  <a:solidFill>
                    <a:srgbClr val="010101"/>
                  </a:solidFill>
                  <a:latin typeface="Fjalla One"/>
                  <a:ea typeface="Fjalla One"/>
                  <a:cs typeface="Fjalla One"/>
                  <a:sym typeface="Fjalla One"/>
                </a:rPr>
                <a:t>#WeAre</a:t>
              </a:r>
              <a:endParaRPr sz="2577">
                <a:solidFill>
                  <a:srgbClr val="010101"/>
                </a:solidFill>
                <a:latin typeface="Fjalla One"/>
                <a:ea typeface="Fjalla One"/>
                <a:cs typeface="Fjalla One"/>
                <a:sym typeface="Fjalla One"/>
              </a:endParaRPr>
            </a:p>
          </p:txBody>
        </p:sp>
        <p:sp>
          <p:nvSpPr>
            <p:cNvPr id="390" name="Google Shape;390;p53"/>
            <p:cNvSpPr txBox="1"/>
            <p:nvPr/>
          </p:nvSpPr>
          <p:spPr>
            <a:xfrm>
              <a:off x="6630520" y="3680773"/>
              <a:ext cx="1506900" cy="193500"/>
            </a:xfrm>
            <a:prstGeom prst="rect">
              <a:avLst/>
            </a:prstGeom>
            <a:noFill/>
            <a:ln>
              <a:noFill/>
            </a:ln>
          </p:spPr>
          <p:txBody>
            <a:bodyPr anchorCtr="0" anchor="b" bIns="18125" lIns="0" spcFirstLastPara="1" rIns="0" wrap="square" tIns="18125">
              <a:noAutofit/>
            </a:bodyPr>
            <a:lstStyle/>
            <a:p>
              <a:pPr indent="0" lvl="0" marL="0" rtl="0" algn="l">
                <a:spcBef>
                  <a:spcPts val="0"/>
                </a:spcBef>
                <a:spcAft>
                  <a:spcPts val="0"/>
                </a:spcAft>
                <a:buNone/>
              </a:pPr>
              <a:r>
                <a:t/>
              </a:r>
              <a:endParaRPr sz="793">
                <a:solidFill>
                  <a:srgbClr val="010101"/>
                </a:solidFill>
                <a:latin typeface="Roboto Black"/>
                <a:ea typeface="Roboto Black"/>
                <a:cs typeface="Roboto Black"/>
                <a:sym typeface="Roboto Black"/>
              </a:endParaRPr>
            </a:p>
          </p:txBody>
        </p:sp>
        <p:sp>
          <p:nvSpPr>
            <p:cNvPr id="391" name="Google Shape;391;p53"/>
            <p:cNvSpPr txBox="1"/>
            <p:nvPr/>
          </p:nvSpPr>
          <p:spPr>
            <a:xfrm>
              <a:off x="918694" y="12433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749">
                  <a:solidFill>
                    <a:srgbClr val="010101"/>
                  </a:solidFill>
                  <a:latin typeface="Fjalla One"/>
                  <a:ea typeface="Fjalla One"/>
                  <a:cs typeface="Fjalla One"/>
                  <a:sym typeface="Fjalla One"/>
                </a:rPr>
                <a:t>01</a:t>
              </a:r>
              <a:endParaRPr sz="5749">
                <a:solidFill>
                  <a:srgbClr val="010101"/>
                </a:solidFill>
                <a:latin typeface="Fjalla One"/>
                <a:ea typeface="Fjalla One"/>
                <a:cs typeface="Fjalla One"/>
                <a:sym typeface="Fjalla One"/>
              </a:endParaRPr>
            </a:p>
          </p:txBody>
        </p:sp>
        <p:sp>
          <p:nvSpPr>
            <p:cNvPr id="392" name="Google Shape;392;p53"/>
            <p:cNvSpPr txBox="1"/>
            <p:nvPr/>
          </p:nvSpPr>
          <p:spPr>
            <a:xfrm>
              <a:off x="2823890" y="12433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749">
                  <a:solidFill>
                    <a:srgbClr val="010101"/>
                  </a:solidFill>
                  <a:latin typeface="Fjalla One"/>
                  <a:ea typeface="Fjalla One"/>
                  <a:cs typeface="Fjalla One"/>
                  <a:sym typeface="Fjalla One"/>
                </a:rPr>
                <a:t>02</a:t>
              </a:r>
              <a:endParaRPr sz="5749">
                <a:solidFill>
                  <a:srgbClr val="010101"/>
                </a:solidFill>
                <a:latin typeface="Fjalla One"/>
                <a:ea typeface="Fjalla One"/>
                <a:cs typeface="Fjalla One"/>
                <a:sym typeface="Fjalla One"/>
              </a:endParaRPr>
            </a:p>
          </p:txBody>
        </p:sp>
        <p:sp>
          <p:nvSpPr>
            <p:cNvPr id="393" name="Google Shape;393;p53"/>
            <p:cNvSpPr txBox="1"/>
            <p:nvPr/>
          </p:nvSpPr>
          <p:spPr>
            <a:xfrm>
              <a:off x="4729195" y="12433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749">
                  <a:solidFill>
                    <a:srgbClr val="010101"/>
                  </a:solidFill>
                  <a:latin typeface="Fjalla One"/>
                  <a:ea typeface="Fjalla One"/>
                  <a:cs typeface="Fjalla One"/>
                  <a:sym typeface="Fjalla One"/>
                </a:rPr>
                <a:t>03</a:t>
              </a:r>
              <a:endParaRPr sz="5749">
                <a:solidFill>
                  <a:srgbClr val="010101"/>
                </a:solidFill>
                <a:latin typeface="Fjalla One"/>
                <a:ea typeface="Fjalla One"/>
                <a:cs typeface="Fjalla One"/>
                <a:sym typeface="Fjalla One"/>
              </a:endParaRPr>
            </a:p>
          </p:txBody>
        </p:sp>
        <p:sp>
          <p:nvSpPr>
            <p:cNvPr id="394" name="Google Shape;394;p53"/>
            <p:cNvSpPr txBox="1"/>
            <p:nvPr/>
          </p:nvSpPr>
          <p:spPr>
            <a:xfrm>
              <a:off x="6630520" y="12433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749">
                  <a:solidFill>
                    <a:srgbClr val="010101"/>
                  </a:solidFill>
                  <a:latin typeface="Fjalla One"/>
                  <a:ea typeface="Fjalla One"/>
                  <a:cs typeface="Fjalla One"/>
                  <a:sym typeface="Fjalla One"/>
                </a:rPr>
                <a:t>04</a:t>
              </a:r>
              <a:endParaRPr sz="5749">
                <a:solidFill>
                  <a:srgbClr val="010101"/>
                </a:solidFill>
                <a:latin typeface="Fjalla One"/>
                <a:ea typeface="Fjalla One"/>
                <a:cs typeface="Fjalla One"/>
                <a:sym typeface="Fjalla One"/>
              </a:endParaRPr>
            </a:p>
          </p:txBody>
        </p:sp>
      </p:grpSp>
      <p:sp>
        <p:nvSpPr>
          <p:cNvPr id="395" name="Google Shape;395;p53"/>
          <p:cNvSpPr txBox="1"/>
          <p:nvPr/>
        </p:nvSpPr>
        <p:spPr>
          <a:xfrm>
            <a:off x="739925" y="476000"/>
            <a:ext cx="57102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3"/>
                </a:solidFill>
                <a:latin typeface="Hepta Slab Medium"/>
                <a:ea typeface="Hepta Slab Medium"/>
                <a:cs typeface="Hepta Slab Medium"/>
                <a:sym typeface="Hepta Slab Medium"/>
              </a:rPr>
              <a:t>NORTH STAR(s)</a:t>
            </a:r>
            <a:endParaRPr sz="3000">
              <a:solidFill>
                <a:schemeClr val="accent3"/>
              </a:solidFill>
              <a:latin typeface="Hepta Slab Medium"/>
              <a:ea typeface="Hepta Slab Medium"/>
              <a:cs typeface="Hepta Slab Medium"/>
              <a:sym typeface="Hepta Slab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4"/>
          <p:cNvSpPr txBox="1"/>
          <p:nvPr>
            <p:ph type="title"/>
          </p:nvPr>
        </p:nvSpPr>
        <p:spPr>
          <a:xfrm>
            <a:off x="697350" y="3087700"/>
            <a:ext cx="7749300" cy="86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Data, Vision, Theme</a:t>
            </a:r>
            <a:endParaRPr/>
          </a:p>
        </p:txBody>
      </p:sp>
      <p:sp>
        <p:nvSpPr>
          <p:cNvPr id="401" name="Google Shape;401;p54"/>
          <p:cNvSpPr txBox="1"/>
          <p:nvPr>
            <p:ph idx="2" type="title"/>
          </p:nvPr>
        </p:nvSpPr>
        <p:spPr>
          <a:xfrm>
            <a:off x="3278250" y="1194450"/>
            <a:ext cx="2587500" cy="184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5"/>
          <p:cNvSpPr txBox="1"/>
          <p:nvPr>
            <p:ph idx="1" type="subTitle"/>
          </p:nvPr>
        </p:nvSpPr>
        <p:spPr>
          <a:xfrm>
            <a:off x="480426" y="290624"/>
            <a:ext cx="4681200" cy="6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DATA: Who #WeAre	</a:t>
            </a:r>
            <a:endParaRPr sz="2700"/>
          </a:p>
        </p:txBody>
      </p:sp>
      <p:sp>
        <p:nvSpPr>
          <p:cNvPr id="407" name="Google Shape;407;p55"/>
          <p:cNvSpPr txBox="1"/>
          <p:nvPr/>
        </p:nvSpPr>
        <p:spPr>
          <a:xfrm>
            <a:off x="5279375" y="1911125"/>
            <a:ext cx="3237600" cy="1094700"/>
          </a:xfrm>
          <a:prstGeom prst="rect">
            <a:avLst/>
          </a:prstGeom>
          <a:noFill/>
          <a:ln>
            <a:noFill/>
          </a:ln>
        </p:spPr>
        <p:txBody>
          <a:bodyPr anchorCtr="0" anchor="t" bIns="182850" lIns="0" spcFirstLastPara="1" rIns="182850" wrap="square" tIns="0">
            <a:noAutofit/>
          </a:bodyPr>
          <a:lstStyle/>
          <a:p>
            <a:pPr indent="0" lvl="0" marL="0" rtl="0" algn="l">
              <a:lnSpc>
                <a:spcPct val="115000"/>
              </a:lnSpc>
              <a:spcBef>
                <a:spcPts val="0"/>
              </a:spcBef>
              <a:spcAft>
                <a:spcPts val="0"/>
              </a:spcAft>
              <a:buNone/>
            </a:pPr>
            <a:r>
              <a:rPr lang="en">
                <a:solidFill>
                  <a:schemeClr val="lt1"/>
                </a:solidFill>
                <a:latin typeface="Barlow Light"/>
                <a:ea typeface="Barlow Light"/>
                <a:cs typeface="Barlow Light"/>
                <a:sym typeface="Barlow Light"/>
              </a:rPr>
              <a:t>A college student who lives at home, juggles school, work, or family, and still wants a legitimate, opportunity-rich national university experience</a:t>
            </a:r>
            <a:endParaRPr>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0"/>
              </a:spcAft>
              <a:buNone/>
            </a:pPr>
            <a:r>
              <a:t/>
            </a:r>
            <a:endParaRPr sz="1100">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2400"/>
              </a:spcAft>
              <a:buNone/>
            </a:pPr>
            <a:r>
              <a:t/>
            </a:r>
            <a:endParaRPr sz="1100">
              <a:solidFill>
                <a:schemeClr val="lt1"/>
              </a:solidFill>
              <a:latin typeface="Barlow Light"/>
              <a:ea typeface="Barlow Light"/>
              <a:cs typeface="Barlow Light"/>
              <a:sym typeface="Barlow Light"/>
            </a:endParaRPr>
          </a:p>
        </p:txBody>
      </p:sp>
      <p:sp>
        <p:nvSpPr>
          <p:cNvPr id="408" name="Google Shape;408;p55"/>
          <p:cNvSpPr txBox="1"/>
          <p:nvPr/>
        </p:nvSpPr>
        <p:spPr>
          <a:xfrm>
            <a:off x="5279375" y="1576474"/>
            <a:ext cx="2699100" cy="34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3200"/>
              </a:spcAft>
              <a:buNone/>
            </a:pPr>
            <a:r>
              <a:rPr lang="en">
                <a:solidFill>
                  <a:schemeClr val="lt1"/>
                </a:solidFill>
                <a:latin typeface="Hepta Slab Medium"/>
                <a:ea typeface="Hepta Slab Medium"/>
                <a:cs typeface="Hepta Slab Medium"/>
                <a:sym typeface="Hepta Slab Medium"/>
              </a:rPr>
              <a:t>NEXT GEN LEARNERS</a:t>
            </a:r>
            <a:endParaRPr>
              <a:solidFill>
                <a:schemeClr val="lt1"/>
              </a:solidFill>
              <a:latin typeface="Hepta Slab Medium"/>
              <a:ea typeface="Hepta Slab Medium"/>
              <a:cs typeface="Hepta Slab Medium"/>
              <a:sym typeface="Hepta Slab Medium"/>
            </a:endParaRPr>
          </a:p>
        </p:txBody>
      </p:sp>
      <p:sp>
        <p:nvSpPr>
          <p:cNvPr id="409" name="Google Shape;409;p55"/>
          <p:cNvSpPr txBox="1"/>
          <p:nvPr/>
        </p:nvSpPr>
        <p:spPr>
          <a:xfrm>
            <a:off x="5279375" y="3830075"/>
            <a:ext cx="3560100" cy="970500"/>
          </a:xfrm>
          <a:prstGeom prst="rect">
            <a:avLst/>
          </a:prstGeom>
          <a:noFill/>
          <a:ln>
            <a:noFill/>
          </a:ln>
        </p:spPr>
        <p:txBody>
          <a:bodyPr anchorCtr="0" anchor="t" bIns="182850" lIns="0" spcFirstLastPara="1" rIns="182850" wrap="square" tIns="0">
            <a:noAutofit/>
          </a:bodyPr>
          <a:lstStyle/>
          <a:p>
            <a:pPr indent="0" lvl="0" marL="0" rtl="0" algn="l">
              <a:lnSpc>
                <a:spcPct val="115000"/>
              </a:lnSpc>
              <a:spcBef>
                <a:spcPts val="0"/>
              </a:spcBef>
              <a:spcAft>
                <a:spcPts val="0"/>
              </a:spcAft>
              <a:buNone/>
            </a:pPr>
            <a:r>
              <a:rPr lang="en" sz="1200">
                <a:solidFill>
                  <a:schemeClr val="lt1"/>
                </a:solidFill>
                <a:latin typeface="Barlow Light"/>
                <a:ea typeface="Barlow Light"/>
                <a:cs typeface="Barlow Light"/>
                <a:sym typeface="Barlow Light"/>
              </a:rPr>
              <a:t>The Valley Visionaries are our most committed champions—local leaders, employers, and advocates who help our students rise by opening doors, offering support, and spreading the word. Together, we’re building a stronger Lehigh Valley</a:t>
            </a:r>
            <a:endParaRPr sz="1200">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0"/>
              </a:spcAft>
              <a:buNone/>
            </a:pPr>
            <a:r>
              <a:t/>
            </a:r>
            <a:endParaRPr sz="1100">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0"/>
              </a:spcAft>
              <a:buNone/>
            </a:pPr>
            <a:r>
              <a:t/>
            </a:r>
            <a:endParaRPr sz="1100">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2400"/>
              </a:spcAft>
              <a:buNone/>
            </a:pPr>
            <a:r>
              <a:t/>
            </a:r>
            <a:endParaRPr sz="1100">
              <a:solidFill>
                <a:schemeClr val="lt1"/>
              </a:solidFill>
              <a:latin typeface="Barlow Light"/>
              <a:ea typeface="Barlow Light"/>
              <a:cs typeface="Barlow Light"/>
              <a:sym typeface="Barlow Light"/>
            </a:endParaRPr>
          </a:p>
        </p:txBody>
      </p:sp>
      <p:sp>
        <p:nvSpPr>
          <p:cNvPr id="410" name="Google Shape;410;p55"/>
          <p:cNvSpPr txBox="1"/>
          <p:nvPr/>
        </p:nvSpPr>
        <p:spPr>
          <a:xfrm>
            <a:off x="5279375" y="3495400"/>
            <a:ext cx="2895000" cy="34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3200"/>
              </a:spcAft>
              <a:buNone/>
            </a:pPr>
            <a:r>
              <a:rPr lang="en">
                <a:solidFill>
                  <a:schemeClr val="lt1"/>
                </a:solidFill>
                <a:latin typeface="Hepta Slab Medium"/>
                <a:ea typeface="Hepta Slab Medium"/>
                <a:cs typeface="Hepta Slab Medium"/>
                <a:sym typeface="Hepta Slab Medium"/>
              </a:rPr>
              <a:t>VALLEY VISIONARIES</a:t>
            </a:r>
            <a:endParaRPr>
              <a:solidFill>
                <a:schemeClr val="lt1"/>
              </a:solidFill>
              <a:latin typeface="Hepta Slab Medium"/>
              <a:ea typeface="Hepta Slab Medium"/>
              <a:cs typeface="Hepta Slab Medium"/>
              <a:sym typeface="Hepta Slab Medium"/>
            </a:endParaRPr>
          </a:p>
        </p:txBody>
      </p:sp>
      <p:sp>
        <p:nvSpPr>
          <p:cNvPr id="411" name="Google Shape;411;p55"/>
          <p:cNvSpPr txBox="1"/>
          <p:nvPr/>
        </p:nvSpPr>
        <p:spPr>
          <a:xfrm>
            <a:off x="791150" y="1911125"/>
            <a:ext cx="3273900" cy="871500"/>
          </a:xfrm>
          <a:prstGeom prst="rect">
            <a:avLst/>
          </a:prstGeom>
          <a:noFill/>
          <a:ln>
            <a:noFill/>
          </a:ln>
        </p:spPr>
        <p:txBody>
          <a:bodyPr anchorCtr="0" anchor="t" bIns="182850" lIns="0" spcFirstLastPara="1" rIns="182850" wrap="square" tIns="0">
            <a:noAutofit/>
          </a:bodyPr>
          <a:lstStyle/>
          <a:p>
            <a:pPr indent="0" lvl="0" marL="0" rtl="0" algn="l">
              <a:lnSpc>
                <a:spcPct val="115000"/>
              </a:lnSpc>
              <a:spcBef>
                <a:spcPts val="0"/>
              </a:spcBef>
              <a:spcAft>
                <a:spcPts val="0"/>
              </a:spcAft>
              <a:buNone/>
            </a:pPr>
            <a:r>
              <a:rPr lang="en" sz="1300">
                <a:solidFill>
                  <a:schemeClr val="lt1"/>
                </a:solidFill>
                <a:latin typeface="Barlow Light"/>
                <a:ea typeface="Barlow Light"/>
                <a:cs typeface="Barlow Light"/>
                <a:sym typeface="Barlow Light"/>
              </a:rPr>
              <a:t>Penn State Lehigh Valley offers an affordable degree completion path without the limitations of a community college. </a:t>
            </a:r>
            <a:endParaRPr sz="1300">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0"/>
              </a:spcAft>
              <a:buNone/>
            </a:pPr>
            <a:r>
              <a:t/>
            </a:r>
            <a:endParaRPr sz="1100">
              <a:solidFill>
                <a:schemeClr val="lt1"/>
              </a:solidFill>
              <a:latin typeface="Barlow Light"/>
              <a:ea typeface="Barlow Light"/>
              <a:cs typeface="Barlow Light"/>
              <a:sym typeface="Barlow Light"/>
            </a:endParaRPr>
          </a:p>
          <a:p>
            <a:pPr indent="0" lvl="0" marL="0" rtl="0" algn="l">
              <a:lnSpc>
                <a:spcPct val="115000"/>
              </a:lnSpc>
              <a:spcBef>
                <a:spcPts val="2400"/>
              </a:spcBef>
              <a:spcAft>
                <a:spcPts val="2400"/>
              </a:spcAft>
              <a:buNone/>
            </a:pPr>
            <a:r>
              <a:t/>
            </a:r>
            <a:endParaRPr sz="1100">
              <a:solidFill>
                <a:schemeClr val="lt1"/>
              </a:solidFill>
              <a:latin typeface="Barlow Light"/>
              <a:ea typeface="Barlow Light"/>
              <a:cs typeface="Barlow Light"/>
              <a:sym typeface="Barlow Light"/>
            </a:endParaRPr>
          </a:p>
        </p:txBody>
      </p:sp>
      <p:sp>
        <p:nvSpPr>
          <p:cNvPr id="412" name="Google Shape;412;p55"/>
          <p:cNvSpPr txBox="1"/>
          <p:nvPr/>
        </p:nvSpPr>
        <p:spPr>
          <a:xfrm>
            <a:off x="791175" y="1576485"/>
            <a:ext cx="1860300" cy="247200"/>
          </a:xfrm>
          <a:prstGeom prst="rect">
            <a:avLst/>
          </a:prstGeom>
          <a:noFill/>
          <a:ln>
            <a:noFill/>
          </a:ln>
        </p:spPr>
        <p:txBody>
          <a:bodyPr anchorCtr="0" anchor="t" bIns="0" lIns="0" spcFirstLastPara="1" rIns="0" wrap="square" tIns="0">
            <a:noAutofit/>
          </a:bodyPr>
          <a:lstStyle/>
          <a:p>
            <a:pPr indent="0" lvl="0" marL="0" rtl="0" algn="l">
              <a:spcBef>
                <a:spcPts val="0"/>
              </a:spcBef>
              <a:spcAft>
                <a:spcPts val="3200"/>
              </a:spcAft>
              <a:buNone/>
            </a:pPr>
            <a:r>
              <a:rPr lang="en">
                <a:solidFill>
                  <a:schemeClr val="lt1"/>
                </a:solidFill>
                <a:latin typeface="Hepta Slab Medium"/>
                <a:ea typeface="Hepta Slab Medium"/>
                <a:cs typeface="Hepta Slab Medium"/>
                <a:sym typeface="Hepta Slab Medium"/>
              </a:rPr>
              <a:t>VALUE DRIVEN</a:t>
            </a:r>
            <a:endParaRPr>
              <a:solidFill>
                <a:schemeClr val="lt1"/>
              </a:solidFill>
              <a:latin typeface="Hepta Slab Medium"/>
              <a:ea typeface="Hepta Slab Medium"/>
              <a:cs typeface="Hepta Slab Medium"/>
              <a:sym typeface="Hepta Slab Medium"/>
            </a:endParaRPr>
          </a:p>
        </p:txBody>
      </p:sp>
      <p:sp>
        <p:nvSpPr>
          <p:cNvPr id="413" name="Google Shape;413;p55"/>
          <p:cNvSpPr txBox="1"/>
          <p:nvPr/>
        </p:nvSpPr>
        <p:spPr>
          <a:xfrm>
            <a:off x="791150" y="3830075"/>
            <a:ext cx="3273900" cy="970500"/>
          </a:xfrm>
          <a:prstGeom prst="rect">
            <a:avLst/>
          </a:prstGeom>
          <a:noFill/>
          <a:ln>
            <a:noFill/>
          </a:ln>
        </p:spPr>
        <p:txBody>
          <a:bodyPr anchorCtr="0" anchor="t" bIns="182850" lIns="0" spcFirstLastPara="1" rIns="182850" wrap="square" tIns="0">
            <a:noAutofit/>
          </a:bodyPr>
          <a:lstStyle/>
          <a:p>
            <a:pPr indent="0" lvl="0" marL="0" rtl="0" algn="l">
              <a:lnSpc>
                <a:spcPct val="115000"/>
              </a:lnSpc>
              <a:spcBef>
                <a:spcPts val="0"/>
              </a:spcBef>
              <a:spcAft>
                <a:spcPts val="0"/>
              </a:spcAft>
              <a:buNone/>
            </a:pPr>
            <a:r>
              <a:rPr lang="en" sz="1200">
                <a:solidFill>
                  <a:schemeClr val="dk1"/>
                </a:solidFill>
                <a:latin typeface="Barlow Light"/>
                <a:ea typeface="Barlow Light"/>
                <a:cs typeface="Barlow Light"/>
                <a:sym typeface="Barlow Light"/>
              </a:rPr>
              <a:t>Rooted in the Lehigh Valley and rising with the strength of the Penn State brand, our students and alumni tap into powerful local connections that open doors to career advancement and long-term success.</a:t>
            </a:r>
            <a:endParaRPr sz="1200">
              <a:solidFill>
                <a:schemeClr val="dk1"/>
              </a:solidFill>
              <a:latin typeface="Barlow Light"/>
              <a:ea typeface="Barlow Light"/>
              <a:cs typeface="Barlow Light"/>
              <a:sym typeface="Barlow Light"/>
            </a:endParaRPr>
          </a:p>
          <a:p>
            <a:pPr indent="0" lvl="0" marL="0" rtl="0" algn="l">
              <a:lnSpc>
                <a:spcPct val="115000"/>
              </a:lnSpc>
              <a:spcBef>
                <a:spcPts val="0"/>
              </a:spcBef>
              <a:spcAft>
                <a:spcPts val="0"/>
              </a:spcAft>
              <a:buNone/>
            </a:pPr>
            <a:r>
              <a:t/>
            </a:r>
            <a:endParaRPr sz="1100">
              <a:solidFill>
                <a:schemeClr val="dk1"/>
              </a:solidFill>
              <a:latin typeface="Barlow Light"/>
              <a:ea typeface="Barlow Light"/>
              <a:cs typeface="Barlow Light"/>
              <a:sym typeface="Barlow Light"/>
            </a:endParaRPr>
          </a:p>
          <a:p>
            <a:pPr indent="0" lvl="0" marL="0" rtl="0" algn="l">
              <a:lnSpc>
                <a:spcPct val="115000"/>
              </a:lnSpc>
              <a:spcBef>
                <a:spcPts val="2400"/>
              </a:spcBef>
              <a:spcAft>
                <a:spcPts val="0"/>
              </a:spcAft>
              <a:buNone/>
            </a:pPr>
            <a:r>
              <a:t/>
            </a:r>
            <a:endParaRPr sz="1100">
              <a:solidFill>
                <a:schemeClr val="dk1"/>
              </a:solidFill>
              <a:latin typeface="Barlow Light"/>
              <a:ea typeface="Barlow Light"/>
              <a:cs typeface="Barlow Light"/>
              <a:sym typeface="Barlow Light"/>
            </a:endParaRPr>
          </a:p>
          <a:p>
            <a:pPr indent="0" lvl="0" marL="0" rtl="0" algn="l">
              <a:lnSpc>
                <a:spcPct val="115000"/>
              </a:lnSpc>
              <a:spcBef>
                <a:spcPts val="2400"/>
              </a:spcBef>
              <a:spcAft>
                <a:spcPts val="2400"/>
              </a:spcAft>
              <a:buNone/>
            </a:pPr>
            <a:r>
              <a:t/>
            </a:r>
            <a:endParaRPr sz="1100">
              <a:solidFill>
                <a:schemeClr val="dk1"/>
              </a:solidFill>
              <a:latin typeface="Barlow Light"/>
              <a:ea typeface="Barlow Light"/>
              <a:cs typeface="Barlow Light"/>
              <a:sym typeface="Barlow Light"/>
            </a:endParaRPr>
          </a:p>
        </p:txBody>
      </p:sp>
      <p:sp>
        <p:nvSpPr>
          <p:cNvPr id="414" name="Google Shape;414;p55"/>
          <p:cNvSpPr txBox="1"/>
          <p:nvPr/>
        </p:nvSpPr>
        <p:spPr>
          <a:xfrm>
            <a:off x="791175" y="3495400"/>
            <a:ext cx="2301300" cy="346200"/>
          </a:xfrm>
          <a:prstGeom prst="rect">
            <a:avLst/>
          </a:prstGeom>
          <a:noFill/>
          <a:ln>
            <a:noFill/>
          </a:ln>
        </p:spPr>
        <p:txBody>
          <a:bodyPr anchorCtr="0" anchor="t" bIns="0" lIns="0" spcFirstLastPara="1" rIns="0" wrap="square" tIns="0">
            <a:noAutofit/>
          </a:bodyPr>
          <a:lstStyle/>
          <a:p>
            <a:pPr indent="0" lvl="0" marL="0" rtl="0" algn="l">
              <a:spcBef>
                <a:spcPts val="0"/>
              </a:spcBef>
              <a:spcAft>
                <a:spcPts val="3200"/>
              </a:spcAft>
              <a:buNone/>
            </a:pPr>
            <a:r>
              <a:rPr lang="en">
                <a:solidFill>
                  <a:schemeClr val="dk1"/>
                </a:solidFill>
                <a:latin typeface="Hepta Slab Medium"/>
                <a:ea typeface="Hepta Slab Medium"/>
                <a:cs typeface="Hepta Slab Medium"/>
                <a:sym typeface="Hepta Slab Medium"/>
              </a:rPr>
              <a:t>ROOTED AND RISING</a:t>
            </a:r>
            <a:endParaRPr>
              <a:solidFill>
                <a:schemeClr val="dk1"/>
              </a:solidFill>
              <a:latin typeface="Hepta Slab Medium"/>
              <a:ea typeface="Hepta Slab Medium"/>
              <a:cs typeface="Hepta Slab Medium"/>
              <a:sym typeface="Hepta Slab Medium"/>
            </a:endParaRPr>
          </a:p>
        </p:txBody>
      </p:sp>
      <p:sp>
        <p:nvSpPr>
          <p:cNvPr id="415" name="Google Shape;415;p5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